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500" d="100"/>
        <a:sy n="5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07060-9C1C-4EAF-A304-4B8F0B7840AD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08112"/>
              </p:ext>
            </p:extLst>
          </p:nvPr>
        </p:nvGraphicFramePr>
        <p:xfrm>
          <a:off x="357155" y="428603"/>
          <a:ext cx="8286810" cy="61436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5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 учебник</a:t>
                      </a:r>
                    </a:p>
                    <a:p>
                      <a:pPr algn="ctr"/>
                      <a:r>
                        <a:rPr lang="ru-RU" sz="3200" b="1" dirty="0" smtClean="0"/>
                        <a:t> физики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3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4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5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6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Строение вещества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7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8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9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0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1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23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Механическое движение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2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3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4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5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6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Инерция, масса, плотность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7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8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9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0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1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СУПЕР-ИГРА!!!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2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3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4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5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6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Молекула какого вещества показана на рисунке?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890" name="Picture 2" descr="http://www.3dnews.ru/_imgdata/img/2006/05/12/182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857916" cy="4242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Что является основным различием в строение одного и того же вещества, но в различных агрегатных состояниях?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25110"/>
          </a:xfrm>
        </p:spPr>
        <p:txBody>
          <a:bodyPr>
            <a:noAutofit/>
          </a:bodyPr>
          <a:lstStyle/>
          <a:p>
            <a:pPr algn="ctr"/>
            <a:r>
              <a:rPr lang="ru-RU" sz="7000" b="1" dirty="0" smtClean="0"/>
              <a:t>Какое движение называется не равномерным?</a:t>
            </a:r>
            <a:endParaRPr lang="ru-RU" sz="7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определяется скорость тела при равномерном движении?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25044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Какой ученый открыл основные законы движения тел?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/>
              <a:t>Определите значение скорости тела, график движения которого показан на рисунке</a:t>
            </a:r>
            <a:endParaRPr lang="ru-RU" sz="42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0" name="Picture 2" descr="http://www.myref.ru/html/10/img20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456526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Зависит ли числовое значение скорости от выбранной единицы измерения?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От какого латинского слова произошел термин «инерция» и что оно означает?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67920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можно вычислить объем тела, если известны его масса и плотность?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будет двигаться тело если на него не будут воздействовать другие тела?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2944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Кто первый вв</a:t>
            </a:r>
            <a:r>
              <a:rPr lang="ru-RU" sz="7200" b="1" dirty="0" smtClean="0"/>
              <a:t>ел понятие физика?</a:t>
            </a:r>
            <a:endParaRPr lang="ru-RU" sz="7200" b="1" dirty="0"/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9654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Как связана скорость тела с его массой?</a:t>
            </a:r>
            <a:endParaRPr lang="ru-RU" sz="72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зависит плотность вещества, из которого сделано тело, от его температуры?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60919"/>
            <a:ext cx="5040560" cy="479661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Какой ученый </a:t>
            </a:r>
            <a:r>
              <a:rPr lang="ru-RU" sz="5400" dirty="0" smtClean="0"/>
              <a:t>решил повторить опыт Ломоносова и издал следующий учебник физики в России?</a:t>
            </a:r>
            <a:endParaRPr lang="ru-RU" sz="5400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692696"/>
            <a:ext cx="3458303" cy="449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Кот в мешке 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789040"/>
            <a:ext cx="3639627" cy="267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Сколько килограмм в одном кубическом метре воды? Если один литр воды обладает массой в один килограмм?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6811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Плотность какого тела в два раза больше плотности машинного масла и в полтора раза меньше плотности мрамора?</a:t>
            </a:r>
            <a:endParaRPr lang="ru-RU" sz="6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3 из 156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71481"/>
            <a:ext cx="3643298" cy="26717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Кот в мешке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Кто издал первый учебник в России?</a:t>
            </a:r>
            <a:endParaRPr lang="ru-RU" sz="7200" b="1" dirty="0"/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С какого языка и чью работу перевели на русский язык для первого российского учебника физики?</a:t>
            </a:r>
            <a:endParaRPr lang="ru-RU" sz="7200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solidFill>
                  <a:srgbClr val="04617B"/>
                </a:solidFill>
              </a:rPr>
              <a:t>Какую должность занимал Ломоносов, когда начал работу над первым учебником физики?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07497"/>
            <a:ext cx="8686800" cy="1285884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04617B"/>
                </a:solidFill>
              </a:rPr>
              <a:t>«</a:t>
            </a:r>
            <a:r>
              <a:rPr lang="ru-RU" sz="6600" b="1" dirty="0">
                <a:solidFill>
                  <a:srgbClr val="04617B"/>
                </a:solidFill>
              </a:rPr>
              <a:t>высокие науки» «и в российском народе получат любовь и усердие</a:t>
            </a:r>
            <a:r>
              <a:rPr lang="ru-RU" sz="7200" b="1" dirty="0">
                <a:solidFill>
                  <a:srgbClr val="04617B"/>
                </a:solidFill>
              </a:rPr>
              <a:t>» </a:t>
            </a:r>
            <a:r>
              <a:rPr lang="ru-RU" sz="5400" b="1" dirty="0">
                <a:solidFill>
                  <a:srgbClr val="04617B"/>
                </a:solidFill>
              </a:rPr>
              <a:t>Чьи слова напечатаны в предисловии 1 учебника физики?</a:t>
            </a:r>
            <a:endParaRPr lang="ru-RU" sz="45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2761185"/>
            <a:ext cx="2190002" cy="40968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498" y="1340768"/>
            <a:ext cx="9036496" cy="186879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Назовите показания прибора с учетом погрешности</a:t>
            </a:r>
            <a:r>
              <a:rPr lang="ru-RU" sz="5400" b="1" dirty="0" smtClean="0"/>
              <a:t>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6798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Явление, при котором происходит взаимное проникновение молекул одного вещества между молекулами другого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Как звали греческого ученого, который первый предположил, что все вещества состоят из мельчайших частиц?</a:t>
            </a:r>
            <a:endParaRPr lang="ru-RU" sz="6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328</Words>
  <Application>Microsoft Office PowerPoint</Application>
  <PresentationFormat>Экран (4:3)</PresentationFormat>
  <Paragraphs>56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Calibri</vt:lpstr>
      <vt:lpstr>Constantia</vt:lpstr>
      <vt:lpstr>Wingdings 2</vt:lpstr>
      <vt:lpstr>Поток</vt:lpstr>
      <vt:lpstr>Презентация PowerPoint</vt:lpstr>
      <vt:lpstr>Кто первый ввел понятие физика?</vt:lpstr>
      <vt:lpstr>Кто издал первый учебник в России?</vt:lpstr>
      <vt:lpstr>С какого языка и чью работу перевели на русский язык для первого российского учебника физики?</vt:lpstr>
      <vt:lpstr>Какую должность занимал Ломоносов, когда начал работу над первым учебником физики?</vt:lpstr>
      <vt:lpstr>«высокие науки» «и в российском народе получат любовь и усердие» Чьи слова напечатаны в предисловии 1 учебника физики?</vt:lpstr>
      <vt:lpstr>Назовите показания прибора с учетом погрешности?</vt:lpstr>
      <vt:lpstr>Явление, при котором происходит взаимное проникновение молекул одного вещества между молекулами другого</vt:lpstr>
      <vt:lpstr>Как звали греческого ученого, который первый предположил, что все вещества состоят из мельчайших частиц?</vt:lpstr>
      <vt:lpstr>Молекула какого вещества показана на рисунке?</vt:lpstr>
      <vt:lpstr>Что является основным различием в строение одного и того же вещества, но в различных агрегатных состояниях?</vt:lpstr>
      <vt:lpstr>Какое движение называется не равномерным?</vt:lpstr>
      <vt:lpstr>Как определяется скорость тела при равномерном движении?</vt:lpstr>
      <vt:lpstr>Какой ученый открыл основные законы движения тел?</vt:lpstr>
      <vt:lpstr>Определите значение скорости тела, график движения которого показан на рисунке</vt:lpstr>
      <vt:lpstr>Зависит ли числовое значение скорости от выбранной единицы измерения?</vt:lpstr>
      <vt:lpstr>От какого латинского слова произошел термин «инерция» и что оно означает?</vt:lpstr>
      <vt:lpstr>Как можно вычислить объем тела, если известны его масса и плотность?</vt:lpstr>
      <vt:lpstr>Как будет двигаться тело если на него не будут воздействовать другие тела?</vt:lpstr>
      <vt:lpstr>Как связана скорость тела с его массой?</vt:lpstr>
      <vt:lpstr>Как зависит плотность вещества, из которого сделано тело, от его температуры?</vt:lpstr>
      <vt:lpstr>Какой ученый решил повторить опыт Ломоносова и издал следующий учебник физики в России?</vt:lpstr>
      <vt:lpstr>Кот в мешке </vt:lpstr>
      <vt:lpstr>Сколько килограмм в одном кубическом метре воды? Если один литр воды обладает массой в один килограмм?</vt:lpstr>
      <vt:lpstr>Плотность какого тела в два раза больше плотности машинного масла и в полтора раза меньше плотности мрамора?</vt:lpstr>
      <vt:lpstr>Кот в мешке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ученик</cp:lastModifiedBy>
  <cp:revision>37</cp:revision>
  <dcterms:created xsi:type="dcterms:W3CDTF">2010-11-14T11:45:44Z</dcterms:created>
  <dcterms:modified xsi:type="dcterms:W3CDTF">2017-11-16T05:47:59Z</dcterms:modified>
</cp:coreProperties>
</file>