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8" r:id="rId5"/>
    <p:sldId id="258" r:id="rId6"/>
    <p:sldId id="269" r:id="rId7"/>
    <p:sldId id="268" r:id="rId8"/>
    <p:sldId id="283" r:id="rId9"/>
    <p:sldId id="282" r:id="rId10"/>
    <p:sldId id="260" r:id="rId11"/>
    <p:sldId id="273" r:id="rId12"/>
    <p:sldId id="276" r:id="rId13"/>
    <p:sldId id="280" r:id="rId14"/>
    <p:sldId id="287" r:id="rId15"/>
    <p:sldId id="279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учителей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smtClean="0"/>
                      <a:t>57ч.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96C-401F-99B0-B713F48FA5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2019-2020г</c:v>
                </c:pt>
                <c:pt idx="1">
                  <c:v>2020-2021г</c:v>
                </c:pt>
                <c:pt idx="2">
                  <c:v>2021-2022г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</c:v>
                </c:pt>
                <c:pt idx="1">
                  <c:v>57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6C-401F-99B0-B713F48FA5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молодые специалисты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2019-2020г</c:v>
                </c:pt>
                <c:pt idx="1">
                  <c:v>2020-2021г</c:v>
                </c:pt>
                <c:pt idx="2">
                  <c:v>2021-2022г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6C-401F-99B0-B713F48FA51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вновь  прибывшие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2019-2020г</c:v>
                </c:pt>
                <c:pt idx="1">
                  <c:v>2020-2021г</c:v>
                </c:pt>
                <c:pt idx="2">
                  <c:v>2021-2022г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6C-401F-99B0-B713F48FA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83168"/>
        <c:axId val="21001344"/>
      </c:barChart>
      <c:catAx>
        <c:axId val="20983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01344"/>
        <c:crosses val="autoZero"/>
        <c:auto val="1"/>
        <c:lblAlgn val="ctr"/>
        <c:lblOffset val="100"/>
        <c:noMultiLvlLbl val="0"/>
      </c:catAx>
      <c:valAx>
        <c:axId val="21001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983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271-4213-8A01-792D89BE654A}"/>
              </c:ext>
            </c:extLst>
          </c:dPt>
          <c:dPt>
            <c:idx val="1"/>
            <c:bubble3D val="0"/>
            <c:explosion val="7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D271-4213-8A01-792D89BE654A}"/>
              </c:ext>
            </c:extLst>
          </c:dPt>
          <c:dPt>
            <c:idx val="2"/>
            <c:bubble3D val="0"/>
            <c:explosion val="8"/>
            <c:spPr>
              <a:solidFill>
                <a:schemeClr val="accent4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271-4213-8A01-792D89BE654A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271-4213-8A01-792D89BE654A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271-4213-8A01-792D89BE654A}"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271-4213-8A01-792D89BE65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Учителя высшей квалификационной категории</c:v>
                </c:pt>
                <c:pt idx="1">
                  <c:v>Учителя  первой  квалификационной  категории</c:v>
                </c:pt>
                <c:pt idx="2">
                  <c:v>Учителя  без  категории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0.15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71-4213-8A01-792D89BE6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709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11"/>
      </a:pPr>
      <a:endParaRPr lang="ru-RU"/>
    </a:p>
  </c:txPr>
  <c:externalData r:id="rId1">
    <c:autoUpdate val="0"/>
  </c:externalData>
</c:chartSpace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0634C2-16D9-4526-8707-FDB4EBDFE967}" type="doc">
      <dgm:prSet loTypeId="urn:microsoft.com/office/officeart/2009/3/layout/StepUpProcess" loCatId="process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4A6C5FBC-2C7F-420B-ADDE-6927BD6E55C4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1. Вводно-ознакомительный;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2. Действенно- ориентировочный;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3. Функциональный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3F1322A-B252-4A5B-A32B-B9971E0E0824}" type="parTrans" cxnId="{F6A8D801-3FE2-417F-BBF2-C1A8E4BA3C90}">
      <dgm:prSet/>
      <dgm:spPr/>
      <dgm:t>
        <a:bodyPr/>
        <a:lstStyle/>
        <a:p>
          <a:endParaRPr lang="ru-RU"/>
        </a:p>
      </dgm:t>
    </dgm:pt>
    <dgm:pt modelId="{4AAD1B69-1C72-4073-8FD2-6BE7AA2027D4}" type="sibTrans" cxnId="{F6A8D801-3FE2-417F-BBF2-C1A8E4BA3C90}">
      <dgm:prSet/>
      <dgm:spPr/>
      <dgm:t>
        <a:bodyPr/>
        <a:lstStyle/>
        <a:p>
          <a:endParaRPr lang="ru-RU"/>
        </a:p>
      </dgm:t>
    </dgm:pt>
    <dgm:pt modelId="{6B8261B1-498C-4E4D-979E-BF4D3BD492A2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1. Принятия  себя  как   субъекта  профессиональной деятельности;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2. Сопоставление  себя  с  профессиональным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идеалом;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3. Профессиональная  персонификация</a:t>
          </a:r>
        </a:p>
        <a:p>
          <a:endParaRPr lang="ru-RU" sz="1600" dirty="0" smtClean="0"/>
        </a:p>
        <a:p>
          <a:r>
            <a:rPr lang="ru-RU" sz="1600" dirty="0" smtClean="0"/>
            <a:t> </a:t>
          </a:r>
          <a:endParaRPr lang="ru-RU" sz="1600" dirty="0"/>
        </a:p>
      </dgm:t>
    </dgm:pt>
    <dgm:pt modelId="{86D52464-42FC-4DD5-80FB-90E8A0BF6C39}" type="parTrans" cxnId="{5B007F11-31FC-49B1-AFD4-4F182DF6C476}">
      <dgm:prSet/>
      <dgm:spPr/>
      <dgm:t>
        <a:bodyPr/>
        <a:lstStyle/>
        <a:p>
          <a:endParaRPr lang="ru-RU"/>
        </a:p>
      </dgm:t>
    </dgm:pt>
    <dgm:pt modelId="{AA19BF99-D9DF-47AA-99BA-DC43E27F9EF0}" type="sibTrans" cxnId="{5B007F11-31FC-49B1-AFD4-4F182DF6C476}">
      <dgm:prSet/>
      <dgm:spPr/>
      <dgm:t>
        <a:bodyPr/>
        <a:lstStyle/>
        <a:p>
          <a:endParaRPr lang="ru-RU"/>
        </a:p>
      </dgm:t>
    </dgm:pt>
    <dgm:pt modelId="{815C4605-B073-4FE8-A019-9A78080BA130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1. Актуализация;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2. Активная, продуктивная   деятельность;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3. Самореализация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D5A3E47-9D4C-4C12-82D9-A02E7DB9FFF5}" type="parTrans" cxnId="{D3CF2D3E-BBD9-45B1-BCC6-76C4AF535A41}">
      <dgm:prSet/>
      <dgm:spPr/>
      <dgm:t>
        <a:bodyPr/>
        <a:lstStyle/>
        <a:p>
          <a:endParaRPr lang="ru-RU"/>
        </a:p>
      </dgm:t>
    </dgm:pt>
    <dgm:pt modelId="{35F334E0-01FE-44D1-AC3D-E4194339BAF5}" type="sibTrans" cxnId="{D3CF2D3E-BBD9-45B1-BCC6-76C4AF535A41}">
      <dgm:prSet/>
      <dgm:spPr/>
      <dgm:t>
        <a:bodyPr/>
        <a:lstStyle/>
        <a:p>
          <a:endParaRPr lang="ru-RU"/>
        </a:p>
      </dgm:t>
    </dgm:pt>
    <dgm:pt modelId="{73971CF7-A8E6-4F92-9A90-2BDB80A42519}" type="pres">
      <dgm:prSet presAssocID="{C40634C2-16D9-4526-8707-FDB4EBDFE96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3CB2C4B-D4F6-478C-B1A4-E5843901019F}" type="pres">
      <dgm:prSet presAssocID="{4A6C5FBC-2C7F-420B-ADDE-6927BD6E55C4}" presName="composite" presStyleCnt="0"/>
      <dgm:spPr/>
    </dgm:pt>
    <dgm:pt modelId="{5AC7574B-44C3-4155-A772-FDD65CAA6C6C}" type="pres">
      <dgm:prSet presAssocID="{4A6C5FBC-2C7F-420B-ADDE-6927BD6E55C4}" presName="LShape" presStyleLbl="alignNode1" presStyleIdx="0" presStyleCnt="5"/>
      <dgm:spPr>
        <a:solidFill>
          <a:srgbClr val="00B0F0"/>
        </a:solidFill>
      </dgm:spPr>
    </dgm:pt>
    <dgm:pt modelId="{42C0A2A8-9283-4813-902C-E737EB6DDEC5}" type="pres">
      <dgm:prSet presAssocID="{4A6C5FBC-2C7F-420B-ADDE-6927BD6E55C4}" presName="ParentText" presStyleLbl="revTx" presStyleIdx="0" presStyleCnt="3" custScaleX="98855" custScaleY="89006" custLinFactNeighborX="4996" custLinFactNeighborY="-44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2AA25-9B80-451C-9948-A2D97334FF09}" type="pres">
      <dgm:prSet presAssocID="{4A6C5FBC-2C7F-420B-ADDE-6927BD6E55C4}" presName="Triangle" presStyleLbl="alignNode1" presStyleIdx="1" presStyleCnt="5"/>
      <dgm:spPr>
        <a:solidFill>
          <a:srgbClr val="FFC000"/>
        </a:solidFill>
      </dgm:spPr>
    </dgm:pt>
    <dgm:pt modelId="{F5218079-FBFE-4D75-9E39-8326A5D5C43E}" type="pres">
      <dgm:prSet presAssocID="{4AAD1B69-1C72-4073-8FD2-6BE7AA2027D4}" presName="sibTrans" presStyleCnt="0"/>
      <dgm:spPr/>
    </dgm:pt>
    <dgm:pt modelId="{4BD3B8C4-7320-4E45-99DB-EC1F31526390}" type="pres">
      <dgm:prSet presAssocID="{4AAD1B69-1C72-4073-8FD2-6BE7AA2027D4}" presName="space" presStyleCnt="0"/>
      <dgm:spPr/>
    </dgm:pt>
    <dgm:pt modelId="{C99E4B42-D0A7-4D2B-83D2-5A3FA1AC86CB}" type="pres">
      <dgm:prSet presAssocID="{6B8261B1-498C-4E4D-979E-BF4D3BD492A2}" presName="composite" presStyleCnt="0"/>
      <dgm:spPr/>
    </dgm:pt>
    <dgm:pt modelId="{CBECD3BA-35BF-4B08-B6C6-0F64E88EB1A9}" type="pres">
      <dgm:prSet presAssocID="{6B8261B1-498C-4E4D-979E-BF4D3BD492A2}" presName="LShape" presStyleLbl="alignNode1" presStyleIdx="2" presStyleCnt="5" custLinFactNeighborX="-2412" custLinFactNeighborY="5720"/>
      <dgm:spPr>
        <a:solidFill>
          <a:srgbClr val="00B0F0"/>
        </a:solidFill>
      </dgm:spPr>
    </dgm:pt>
    <dgm:pt modelId="{AE4C9C54-4D05-4FE6-BFBB-D0FE73AC5236}" type="pres">
      <dgm:prSet presAssocID="{6B8261B1-498C-4E4D-979E-BF4D3BD492A2}" presName="ParentText" presStyleLbl="revTx" presStyleIdx="1" presStyleCnt="3" custScaleX="112087" custLinFactNeighborX="5579" custLinFactNeighborY="53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58952-8B30-450F-A7E6-8550E68BCF83}" type="pres">
      <dgm:prSet presAssocID="{6B8261B1-498C-4E4D-979E-BF4D3BD492A2}" presName="Triangle" presStyleLbl="alignNode1" presStyleIdx="3" presStyleCnt="5" custLinFactNeighborX="34225" custLinFactNeighborY="58814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0BD3EECD-A92C-4A98-9523-168A0FDDA25D}" type="pres">
      <dgm:prSet presAssocID="{AA19BF99-D9DF-47AA-99BA-DC43E27F9EF0}" presName="sibTrans" presStyleCnt="0"/>
      <dgm:spPr/>
    </dgm:pt>
    <dgm:pt modelId="{B5DCA362-5706-42F7-9850-DF8DC5CFA1C1}" type="pres">
      <dgm:prSet presAssocID="{AA19BF99-D9DF-47AA-99BA-DC43E27F9EF0}" presName="space" presStyleCnt="0"/>
      <dgm:spPr/>
    </dgm:pt>
    <dgm:pt modelId="{849CF665-9D76-4A28-AE5B-BE5B9114317F}" type="pres">
      <dgm:prSet presAssocID="{815C4605-B073-4FE8-A019-9A78080BA130}" presName="composite" presStyleCnt="0"/>
      <dgm:spPr/>
    </dgm:pt>
    <dgm:pt modelId="{35CABC1D-18BC-423A-B071-99B87108C75E}" type="pres">
      <dgm:prSet presAssocID="{815C4605-B073-4FE8-A019-9A78080BA130}" presName="LShape" presStyleLbl="alignNode1" presStyleIdx="4" presStyleCnt="5" custLinFactNeighborX="-90" custLinFactNeighborY="37224"/>
      <dgm:spPr>
        <a:solidFill>
          <a:srgbClr val="00B0F0"/>
        </a:solidFill>
      </dgm:spPr>
    </dgm:pt>
    <dgm:pt modelId="{1A83D574-20F9-479C-8415-2CB95FB8BC5E}" type="pres">
      <dgm:prSet presAssocID="{815C4605-B073-4FE8-A019-9A78080BA130}" presName="ParentText" presStyleLbl="revTx" presStyleIdx="2" presStyleCnt="3" custLinFactNeighborX="6411" custLinFactNeighborY="266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2DD241-EC8C-4864-9BBE-19DDF7129642}" type="presOf" srcId="{815C4605-B073-4FE8-A019-9A78080BA130}" destId="{1A83D574-20F9-479C-8415-2CB95FB8BC5E}" srcOrd="0" destOrd="0" presId="urn:microsoft.com/office/officeart/2009/3/layout/StepUpProcess"/>
    <dgm:cxn modelId="{D3CF2D3E-BBD9-45B1-BCC6-76C4AF535A41}" srcId="{C40634C2-16D9-4526-8707-FDB4EBDFE967}" destId="{815C4605-B073-4FE8-A019-9A78080BA130}" srcOrd="2" destOrd="0" parTransId="{8D5A3E47-9D4C-4C12-82D9-A02E7DB9FFF5}" sibTransId="{35F334E0-01FE-44D1-AC3D-E4194339BAF5}"/>
    <dgm:cxn modelId="{78DEC9C2-6DEF-4841-A749-DB9C63F73364}" type="presOf" srcId="{4A6C5FBC-2C7F-420B-ADDE-6927BD6E55C4}" destId="{42C0A2A8-9283-4813-902C-E737EB6DDEC5}" srcOrd="0" destOrd="0" presId="urn:microsoft.com/office/officeart/2009/3/layout/StepUpProcess"/>
    <dgm:cxn modelId="{34047637-0434-452F-84E2-DDB79D23DD25}" type="presOf" srcId="{6B8261B1-498C-4E4D-979E-BF4D3BD492A2}" destId="{AE4C9C54-4D05-4FE6-BFBB-D0FE73AC5236}" srcOrd="0" destOrd="0" presId="urn:microsoft.com/office/officeart/2009/3/layout/StepUpProcess"/>
    <dgm:cxn modelId="{0DE51519-6C45-48B3-92FF-D7678DAC3427}" type="presOf" srcId="{C40634C2-16D9-4526-8707-FDB4EBDFE967}" destId="{73971CF7-A8E6-4F92-9A90-2BDB80A42519}" srcOrd="0" destOrd="0" presId="urn:microsoft.com/office/officeart/2009/3/layout/StepUpProcess"/>
    <dgm:cxn modelId="{5B007F11-31FC-49B1-AFD4-4F182DF6C476}" srcId="{C40634C2-16D9-4526-8707-FDB4EBDFE967}" destId="{6B8261B1-498C-4E4D-979E-BF4D3BD492A2}" srcOrd="1" destOrd="0" parTransId="{86D52464-42FC-4DD5-80FB-90E8A0BF6C39}" sibTransId="{AA19BF99-D9DF-47AA-99BA-DC43E27F9EF0}"/>
    <dgm:cxn modelId="{F6A8D801-3FE2-417F-BBF2-C1A8E4BA3C90}" srcId="{C40634C2-16D9-4526-8707-FDB4EBDFE967}" destId="{4A6C5FBC-2C7F-420B-ADDE-6927BD6E55C4}" srcOrd="0" destOrd="0" parTransId="{13F1322A-B252-4A5B-A32B-B9971E0E0824}" sibTransId="{4AAD1B69-1C72-4073-8FD2-6BE7AA2027D4}"/>
    <dgm:cxn modelId="{9F76649B-B379-450F-A297-4693500DAC28}" type="presParOf" srcId="{73971CF7-A8E6-4F92-9A90-2BDB80A42519}" destId="{D3CB2C4B-D4F6-478C-B1A4-E5843901019F}" srcOrd="0" destOrd="0" presId="urn:microsoft.com/office/officeart/2009/3/layout/StepUpProcess"/>
    <dgm:cxn modelId="{BD030316-EF49-40BD-AD7A-0A0A5FF229AB}" type="presParOf" srcId="{D3CB2C4B-D4F6-478C-B1A4-E5843901019F}" destId="{5AC7574B-44C3-4155-A772-FDD65CAA6C6C}" srcOrd="0" destOrd="0" presId="urn:microsoft.com/office/officeart/2009/3/layout/StepUpProcess"/>
    <dgm:cxn modelId="{71DCFA63-1921-46F4-B556-E06C0FF11610}" type="presParOf" srcId="{D3CB2C4B-D4F6-478C-B1A4-E5843901019F}" destId="{42C0A2A8-9283-4813-902C-E737EB6DDEC5}" srcOrd="1" destOrd="0" presId="urn:microsoft.com/office/officeart/2009/3/layout/StepUpProcess"/>
    <dgm:cxn modelId="{0D14BE2C-015D-4434-8B5B-0BC806F03BDA}" type="presParOf" srcId="{D3CB2C4B-D4F6-478C-B1A4-E5843901019F}" destId="{DE42AA25-9B80-451C-9948-A2D97334FF09}" srcOrd="2" destOrd="0" presId="urn:microsoft.com/office/officeart/2009/3/layout/StepUpProcess"/>
    <dgm:cxn modelId="{17DD27E4-53A3-48AC-BBB2-B993D96D1F17}" type="presParOf" srcId="{73971CF7-A8E6-4F92-9A90-2BDB80A42519}" destId="{F5218079-FBFE-4D75-9E39-8326A5D5C43E}" srcOrd="1" destOrd="0" presId="urn:microsoft.com/office/officeart/2009/3/layout/StepUpProcess"/>
    <dgm:cxn modelId="{2F084377-C6EA-4423-BE29-E114C3DF133D}" type="presParOf" srcId="{F5218079-FBFE-4D75-9E39-8326A5D5C43E}" destId="{4BD3B8C4-7320-4E45-99DB-EC1F31526390}" srcOrd="0" destOrd="0" presId="urn:microsoft.com/office/officeart/2009/3/layout/StepUpProcess"/>
    <dgm:cxn modelId="{E17DB279-8E73-4A54-8135-C37823DA4829}" type="presParOf" srcId="{73971CF7-A8E6-4F92-9A90-2BDB80A42519}" destId="{C99E4B42-D0A7-4D2B-83D2-5A3FA1AC86CB}" srcOrd="2" destOrd="0" presId="urn:microsoft.com/office/officeart/2009/3/layout/StepUpProcess"/>
    <dgm:cxn modelId="{9C01CBB1-F910-462E-80CA-01104DFAB54B}" type="presParOf" srcId="{C99E4B42-D0A7-4D2B-83D2-5A3FA1AC86CB}" destId="{CBECD3BA-35BF-4B08-B6C6-0F64E88EB1A9}" srcOrd="0" destOrd="0" presId="urn:microsoft.com/office/officeart/2009/3/layout/StepUpProcess"/>
    <dgm:cxn modelId="{E4870206-13AD-45E4-B90E-518ACB3AA4C7}" type="presParOf" srcId="{C99E4B42-D0A7-4D2B-83D2-5A3FA1AC86CB}" destId="{AE4C9C54-4D05-4FE6-BFBB-D0FE73AC5236}" srcOrd="1" destOrd="0" presId="urn:microsoft.com/office/officeart/2009/3/layout/StepUpProcess"/>
    <dgm:cxn modelId="{37E3CC5A-211D-4E20-AACD-7A0EDCDD674C}" type="presParOf" srcId="{C99E4B42-D0A7-4D2B-83D2-5A3FA1AC86CB}" destId="{E2C58952-8B30-450F-A7E6-8550E68BCF83}" srcOrd="2" destOrd="0" presId="urn:microsoft.com/office/officeart/2009/3/layout/StepUpProcess"/>
    <dgm:cxn modelId="{754DCD02-8D0D-401F-9F03-E0F053075EA8}" type="presParOf" srcId="{73971CF7-A8E6-4F92-9A90-2BDB80A42519}" destId="{0BD3EECD-A92C-4A98-9523-168A0FDDA25D}" srcOrd="3" destOrd="0" presId="urn:microsoft.com/office/officeart/2009/3/layout/StepUpProcess"/>
    <dgm:cxn modelId="{842956D3-53C2-483F-9978-7941E1B83B9A}" type="presParOf" srcId="{0BD3EECD-A92C-4A98-9523-168A0FDDA25D}" destId="{B5DCA362-5706-42F7-9850-DF8DC5CFA1C1}" srcOrd="0" destOrd="0" presId="urn:microsoft.com/office/officeart/2009/3/layout/StepUpProcess"/>
    <dgm:cxn modelId="{51377002-32D3-4F2B-89ED-C4949EF9F4E4}" type="presParOf" srcId="{73971CF7-A8E6-4F92-9A90-2BDB80A42519}" destId="{849CF665-9D76-4A28-AE5B-BE5B9114317F}" srcOrd="4" destOrd="0" presId="urn:microsoft.com/office/officeart/2009/3/layout/StepUpProcess"/>
    <dgm:cxn modelId="{A3D3F729-AADC-4325-A7EB-EF55A2AFB9DD}" type="presParOf" srcId="{849CF665-9D76-4A28-AE5B-BE5B9114317F}" destId="{35CABC1D-18BC-423A-B071-99B87108C75E}" srcOrd="0" destOrd="0" presId="urn:microsoft.com/office/officeart/2009/3/layout/StepUpProcess"/>
    <dgm:cxn modelId="{17F7BBBB-4F6B-4E55-A1E6-CCA06C11E104}" type="presParOf" srcId="{849CF665-9D76-4A28-AE5B-BE5B9114317F}" destId="{1A83D574-20F9-479C-8415-2CB95FB8BC5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155072-371F-4577-BAF5-31D46E6F8FC0}" type="doc">
      <dgm:prSet loTypeId="urn:microsoft.com/office/officeart/2005/8/layout/pyramid2" loCatId="pyramid" qsTypeId="urn:microsoft.com/office/officeart/2005/8/quickstyle/3d7" qsCatId="3D" csTypeId="urn:microsoft.com/office/officeart/2005/8/colors/accent1_2" csCatId="accent1" phldr="1"/>
      <dgm:spPr/>
    </dgm:pt>
    <dgm:pt modelId="{0E1D0449-CEDA-4F0E-886E-D79B22513884}">
      <dgm:prSet phldrT="[Текст]"/>
      <dgm:spPr>
        <a:solidFill>
          <a:srgbClr val="00B0F0">
            <a:alpha val="90000"/>
          </a:srgbClr>
        </a:solidFill>
        <a:sp3d z="57200" extrusionH="600" contourW="3000">
          <a:bevelT w="48600" h="18600" prst="slope"/>
          <a:bevelB w="48600" h="8600" prst="relaxedInset"/>
        </a:sp3d>
      </dgm:spPr>
      <dgm:t>
        <a:bodyPr/>
        <a:lstStyle/>
        <a:p>
          <a:r>
            <a:rPr lang="ru-RU" b="1" i="1" dirty="0" smtClean="0"/>
            <a:t>Взаимный интерес</a:t>
          </a:r>
          <a:endParaRPr lang="ru-RU" b="1" i="1" dirty="0"/>
        </a:p>
      </dgm:t>
    </dgm:pt>
    <dgm:pt modelId="{88269F82-06B4-4E8E-80CA-04687BD11117}" type="parTrans" cxnId="{EED15E52-9139-4C4A-98C2-B74D898F3586}">
      <dgm:prSet/>
      <dgm:spPr/>
      <dgm:t>
        <a:bodyPr/>
        <a:lstStyle/>
        <a:p>
          <a:endParaRPr lang="ru-RU"/>
        </a:p>
      </dgm:t>
    </dgm:pt>
    <dgm:pt modelId="{E2B60E9C-B30F-47FA-A759-0B4C86036D82}" type="sibTrans" cxnId="{EED15E52-9139-4C4A-98C2-B74D898F3586}">
      <dgm:prSet/>
      <dgm:spPr/>
      <dgm:t>
        <a:bodyPr/>
        <a:lstStyle/>
        <a:p>
          <a:endParaRPr lang="ru-RU"/>
        </a:p>
      </dgm:t>
    </dgm:pt>
    <dgm:pt modelId="{A91EDA97-E5E7-4982-9FB9-308CB2EE83F8}">
      <dgm:prSet phldrT="[Текст]"/>
      <dgm:spPr>
        <a:solidFill>
          <a:srgbClr val="00B0F0">
            <a:alpha val="90000"/>
          </a:srgbClr>
        </a:solidFill>
        <a:sp3d z="57200" extrusionH="600" contourW="3000">
          <a:bevelT w="48600" h="18600" prst="slope"/>
          <a:bevelB w="48600" h="8600" prst="relaxedInset"/>
        </a:sp3d>
      </dgm:spPr>
      <dgm:t>
        <a:bodyPr/>
        <a:lstStyle/>
        <a:p>
          <a:r>
            <a:rPr lang="ru-RU" b="1" i="1" dirty="0" smtClean="0"/>
            <a:t>Добровольность</a:t>
          </a:r>
          <a:endParaRPr lang="ru-RU" b="1" i="1" dirty="0"/>
        </a:p>
      </dgm:t>
    </dgm:pt>
    <dgm:pt modelId="{F03F3381-A240-49FD-AA3D-F636CD4846AC}" type="parTrans" cxnId="{26A96C31-4FDB-4A70-865E-EB1370B84016}">
      <dgm:prSet/>
      <dgm:spPr/>
      <dgm:t>
        <a:bodyPr/>
        <a:lstStyle/>
        <a:p>
          <a:endParaRPr lang="ru-RU"/>
        </a:p>
      </dgm:t>
    </dgm:pt>
    <dgm:pt modelId="{65B91A31-C239-4AA4-AF0A-16197EF65E86}" type="sibTrans" cxnId="{26A96C31-4FDB-4A70-865E-EB1370B84016}">
      <dgm:prSet/>
      <dgm:spPr/>
      <dgm:t>
        <a:bodyPr/>
        <a:lstStyle/>
        <a:p>
          <a:endParaRPr lang="ru-RU"/>
        </a:p>
      </dgm:t>
    </dgm:pt>
    <dgm:pt modelId="{CC20B79C-A360-4C12-9A6D-F7EE58FF88F0}">
      <dgm:prSet phldrT="[Текст]" custT="1"/>
      <dgm:spPr>
        <a:solidFill>
          <a:srgbClr val="00B0F0">
            <a:alpha val="90000"/>
          </a:srgbClr>
        </a:solidFill>
        <a:sp3d z="57200" extrusionH="600" contourW="3000">
          <a:bevelT w="48600" h="18600" prst="slope"/>
          <a:bevelB w="48600" h="8600" prst="relaxedInset"/>
        </a:sp3d>
      </dgm:spPr>
      <dgm:t>
        <a:bodyPr/>
        <a:lstStyle/>
        <a:p>
          <a:r>
            <a:rPr lang="ru-RU" sz="1800" b="1" i="1" dirty="0" smtClean="0"/>
            <a:t>Конструктивность</a:t>
          </a:r>
          <a:endParaRPr lang="ru-RU" sz="1800" b="1" i="1" dirty="0"/>
        </a:p>
      </dgm:t>
    </dgm:pt>
    <dgm:pt modelId="{B3A680E5-E105-44BA-B365-71E82074B1E8}" type="parTrans" cxnId="{B02480E4-C69B-4165-A644-26DA5C74F3A6}">
      <dgm:prSet/>
      <dgm:spPr/>
      <dgm:t>
        <a:bodyPr/>
        <a:lstStyle/>
        <a:p>
          <a:endParaRPr lang="ru-RU"/>
        </a:p>
      </dgm:t>
    </dgm:pt>
    <dgm:pt modelId="{A58A019B-BC7C-4B12-9B6B-03E166B1847A}" type="sibTrans" cxnId="{B02480E4-C69B-4165-A644-26DA5C74F3A6}">
      <dgm:prSet/>
      <dgm:spPr/>
      <dgm:t>
        <a:bodyPr/>
        <a:lstStyle/>
        <a:p>
          <a:endParaRPr lang="ru-RU"/>
        </a:p>
      </dgm:t>
    </dgm:pt>
    <dgm:pt modelId="{4233F022-10B3-415E-8F77-F8A67E966ED0}" type="pres">
      <dgm:prSet presAssocID="{20155072-371F-4577-BAF5-31D46E6F8FC0}" presName="compositeShape" presStyleCnt="0">
        <dgm:presLayoutVars>
          <dgm:dir/>
          <dgm:resizeHandles/>
        </dgm:presLayoutVars>
      </dgm:prSet>
      <dgm:spPr/>
    </dgm:pt>
    <dgm:pt modelId="{924D51D1-7069-4300-9001-4E1807B77B14}" type="pres">
      <dgm:prSet presAssocID="{20155072-371F-4577-BAF5-31D46E6F8FC0}" presName="pyramid" presStyleLbl="node1" presStyleIdx="0" presStyleCnt="1" custLinFactNeighborX="-6862" custLinFactNeighborY="-1937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13500000" scaled="1"/>
          <a:tileRect/>
        </a:gradFill>
      </dgm:spPr>
      <dgm:t>
        <a:bodyPr/>
        <a:lstStyle/>
        <a:p>
          <a:endParaRPr lang="ru-RU"/>
        </a:p>
      </dgm:t>
    </dgm:pt>
    <dgm:pt modelId="{FDFB9B26-4E8A-4659-B811-88925DEC93F3}" type="pres">
      <dgm:prSet presAssocID="{20155072-371F-4577-BAF5-31D46E6F8FC0}" presName="theList" presStyleCnt="0"/>
      <dgm:spPr/>
    </dgm:pt>
    <dgm:pt modelId="{6AE853BA-4759-4C62-8796-A62A17EAC7FB}" type="pres">
      <dgm:prSet presAssocID="{0E1D0449-CEDA-4F0E-886E-D79B2251388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7035A-DABD-497C-A0F7-81212AC56551}" type="pres">
      <dgm:prSet presAssocID="{0E1D0449-CEDA-4F0E-886E-D79B22513884}" presName="aSpace" presStyleCnt="0"/>
      <dgm:spPr/>
    </dgm:pt>
    <dgm:pt modelId="{406B055C-4877-4B4F-8B6A-1CC7DB74D3BC}" type="pres">
      <dgm:prSet presAssocID="{A91EDA97-E5E7-4982-9FB9-308CB2EE83F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737D4-9DC7-41E3-8D29-85E1E32B4EB8}" type="pres">
      <dgm:prSet presAssocID="{A91EDA97-E5E7-4982-9FB9-308CB2EE83F8}" presName="aSpace" presStyleCnt="0"/>
      <dgm:spPr/>
    </dgm:pt>
    <dgm:pt modelId="{4640F8C8-CE10-43B5-9A58-CF7B23232716}" type="pres">
      <dgm:prSet presAssocID="{CC20B79C-A360-4C12-9A6D-F7EE58FF88F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8B7F5-A841-4FFA-8219-05271280A4CB}" type="pres">
      <dgm:prSet presAssocID="{CC20B79C-A360-4C12-9A6D-F7EE58FF88F0}" presName="aSpace" presStyleCnt="0"/>
      <dgm:spPr/>
    </dgm:pt>
  </dgm:ptLst>
  <dgm:cxnLst>
    <dgm:cxn modelId="{B0AB76A5-0409-4504-AEC1-B0D963097FD0}" type="presOf" srcId="{20155072-371F-4577-BAF5-31D46E6F8FC0}" destId="{4233F022-10B3-415E-8F77-F8A67E966ED0}" srcOrd="0" destOrd="0" presId="urn:microsoft.com/office/officeart/2005/8/layout/pyramid2"/>
    <dgm:cxn modelId="{B02480E4-C69B-4165-A644-26DA5C74F3A6}" srcId="{20155072-371F-4577-BAF5-31D46E6F8FC0}" destId="{CC20B79C-A360-4C12-9A6D-F7EE58FF88F0}" srcOrd="2" destOrd="0" parTransId="{B3A680E5-E105-44BA-B365-71E82074B1E8}" sibTransId="{A58A019B-BC7C-4B12-9B6B-03E166B1847A}"/>
    <dgm:cxn modelId="{431CFD4E-AACC-4F51-A643-813EE3F13229}" type="presOf" srcId="{0E1D0449-CEDA-4F0E-886E-D79B22513884}" destId="{6AE853BA-4759-4C62-8796-A62A17EAC7FB}" srcOrd="0" destOrd="0" presId="urn:microsoft.com/office/officeart/2005/8/layout/pyramid2"/>
    <dgm:cxn modelId="{F210E172-E236-4F28-98A9-3A269D40711B}" type="presOf" srcId="{A91EDA97-E5E7-4982-9FB9-308CB2EE83F8}" destId="{406B055C-4877-4B4F-8B6A-1CC7DB74D3BC}" srcOrd="0" destOrd="0" presId="urn:microsoft.com/office/officeart/2005/8/layout/pyramid2"/>
    <dgm:cxn modelId="{08B1D442-85DB-4AAF-B6BE-12621107E72B}" type="presOf" srcId="{CC20B79C-A360-4C12-9A6D-F7EE58FF88F0}" destId="{4640F8C8-CE10-43B5-9A58-CF7B23232716}" srcOrd="0" destOrd="0" presId="urn:microsoft.com/office/officeart/2005/8/layout/pyramid2"/>
    <dgm:cxn modelId="{EED15E52-9139-4C4A-98C2-B74D898F3586}" srcId="{20155072-371F-4577-BAF5-31D46E6F8FC0}" destId="{0E1D0449-CEDA-4F0E-886E-D79B22513884}" srcOrd="0" destOrd="0" parTransId="{88269F82-06B4-4E8E-80CA-04687BD11117}" sibTransId="{E2B60E9C-B30F-47FA-A759-0B4C86036D82}"/>
    <dgm:cxn modelId="{26A96C31-4FDB-4A70-865E-EB1370B84016}" srcId="{20155072-371F-4577-BAF5-31D46E6F8FC0}" destId="{A91EDA97-E5E7-4982-9FB9-308CB2EE83F8}" srcOrd="1" destOrd="0" parTransId="{F03F3381-A240-49FD-AA3D-F636CD4846AC}" sibTransId="{65B91A31-C239-4AA4-AF0A-16197EF65E86}"/>
    <dgm:cxn modelId="{3AA459A5-D4FA-4EE9-A73E-776D3505AC5F}" type="presParOf" srcId="{4233F022-10B3-415E-8F77-F8A67E966ED0}" destId="{924D51D1-7069-4300-9001-4E1807B77B14}" srcOrd="0" destOrd="0" presId="urn:microsoft.com/office/officeart/2005/8/layout/pyramid2"/>
    <dgm:cxn modelId="{FB69E380-1C4F-4681-AB4A-1D081E9D2AD4}" type="presParOf" srcId="{4233F022-10B3-415E-8F77-F8A67E966ED0}" destId="{FDFB9B26-4E8A-4659-B811-88925DEC93F3}" srcOrd="1" destOrd="0" presId="urn:microsoft.com/office/officeart/2005/8/layout/pyramid2"/>
    <dgm:cxn modelId="{1BA9526A-30E4-42F8-BB8B-19EF5AD5F389}" type="presParOf" srcId="{FDFB9B26-4E8A-4659-B811-88925DEC93F3}" destId="{6AE853BA-4759-4C62-8796-A62A17EAC7FB}" srcOrd="0" destOrd="0" presId="urn:microsoft.com/office/officeart/2005/8/layout/pyramid2"/>
    <dgm:cxn modelId="{DB3C101C-4E08-4F95-AF7F-0AE822936E39}" type="presParOf" srcId="{FDFB9B26-4E8A-4659-B811-88925DEC93F3}" destId="{1FF7035A-DABD-497C-A0F7-81212AC56551}" srcOrd="1" destOrd="0" presId="urn:microsoft.com/office/officeart/2005/8/layout/pyramid2"/>
    <dgm:cxn modelId="{65122535-FD8D-4CA7-A211-FE441A634532}" type="presParOf" srcId="{FDFB9B26-4E8A-4659-B811-88925DEC93F3}" destId="{406B055C-4877-4B4F-8B6A-1CC7DB74D3BC}" srcOrd="2" destOrd="0" presId="urn:microsoft.com/office/officeart/2005/8/layout/pyramid2"/>
    <dgm:cxn modelId="{40E77E6A-243B-4627-8F4F-293188338573}" type="presParOf" srcId="{FDFB9B26-4E8A-4659-B811-88925DEC93F3}" destId="{7BD737D4-9DC7-41E3-8D29-85E1E32B4EB8}" srcOrd="3" destOrd="0" presId="urn:microsoft.com/office/officeart/2005/8/layout/pyramid2"/>
    <dgm:cxn modelId="{2FD9F0F3-D12E-419B-B1A3-1597CD6D7618}" type="presParOf" srcId="{FDFB9B26-4E8A-4659-B811-88925DEC93F3}" destId="{4640F8C8-CE10-43B5-9A58-CF7B23232716}" srcOrd="4" destOrd="0" presId="urn:microsoft.com/office/officeart/2005/8/layout/pyramid2"/>
    <dgm:cxn modelId="{16283F0B-95CF-4992-9F06-801C781D80A8}" type="presParOf" srcId="{FDFB9B26-4E8A-4659-B811-88925DEC93F3}" destId="{4568B7F5-A841-4FFA-8219-05271280A4C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CA07FD-F2B2-4B14-9202-2366D0576CB2}" type="doc">
      <dgm:prSet loTypeId="urn:microsoft.com/office/officeart/2005/8/layout/radial5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463920-01FA-4AB8-9613-57041536166B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b="1" dirty="0" smtClean="0">
              <a:solidFill>
                <a:srgbClr val="FF0000"/>
              </a:solidFill>
            </a:rPr>
            <a:t>Наставник</a:t>
          </a:r>
          <a:endParaRPr lang="ru-RU" sz="1400" b="1" dirty="0">
            <a:solidFill>
              <a:srgbClr val="FF0000"/>
            </a:solidFill>
          </a:endParaRPr>
        </a:p>
      </dgm:t>
    </dgm:pt>
    <dgm:pt modelId="{B96128F4-6413-441D-94EA-3A5D6B3B6CEA}" type="parTrans" cxnId="{661F0CA6-F4E7-4666-86A7-3ECAA740448A}">
      <dgm:prSet/>
      <dgm:spPr/>
      <dgm:t>
        <a:bodyPr/>
        <a:lstStyle/>
        <a:p>
          <a:endParaRPr lang="ru-RU"/>
        </a:p>
      </dgm:t>
    </dgm:pt>
    <dgm:pt modelId="{83F04FDB-5288-4A28-B4D4-055B98E9EC7F}" type="sibTrans" cxnId="{661F0CA6-F4E7-4666-86A7-3ECAA740448A}">
      <dgm:prSet/>
      <dgm:spPr/>
      <dgm:t>
        <a:bodyPr/>
        <a:lstStyle/>
        <a:p>
          <a:endParaRPr lang="ru-RU"/>
        </a:p>
      </dgm:t>
    </dgm:pt>
    <dgm:pt modelId="{025306AE-FD53-43E8-A2EE-967F4AB8FEE5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 sz="1300" b="1" dirty="0" smtClean="0">
            <a:solidFill>
              <a:srgbClr val="FF0000"/>
            </a:solidFill>
          </a:endParaRPr>
        </a:p>
        <a:p>
          <a:endParaRPr lang="ru-RU" sz="1400" b="1" dirty="0" smtClean="0">
            <a:solidFill>
              <a:srgbClr val="FF0000"/>
            </a:solidFill>
          </a:endParaRPr>
        </a:p>
        <a:p>
          <a:r>
            <a:rPr lang="ru-RU" sz="1400" b="1" dirty="0" smtClean="0">
              <a:solidFill>
                <a:srgbClr val="FF0000"/>
              </a:solidFill>
            </a:rPr>
            <a:t>«Контролер»</a:t>
          </a:r>
          <a:endParaRPr lang="ru-RU" sz="1400" b="1" dirty="0">
            <a:solidFill>
              <a:srgbClr val="FF0000"/>
            </a:solidFill>
          </a:endParaRPr>
        </a:p>
      </dgm:t>
    </dgm:pt>
    <dgm:pt modelId="{98195BAC-CD5D-4E1F-A511-296311C8D198}" type="parTrans" cxnId="{2BB56782-6341-437B-9E2B-FB2C32FFDF79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endParaRPr lang="ru-RU" dirty="0">
            <a:solidFill>
              <a:srgbClr val="C00000"/>
            </a:solidFill>
          </a:endParaRPr>
        </a:p>
      </dgm:t>
    </dgm:pt>
    <dgm:pt modelId="{FA1617CE-3B7E-435C-AAEE-6419DD621863}" type="sibTrans" cxnId="{2BB56782-6341-437B-9E2B-FB2C32FFDF79}">
      <dgm:prSet/>
      <dgm:spPr/>
      <dgm:t>
        <a:bodyPr/>
        <a:lstStyle/>
        <a:p>
          <a:endParaRPr lang="ru-RU"/>
        </a:p>
      </dgm:t>
    </dgm:pt>
    <dgm:pt modelId="{64F224AE-489C-48B8-AC99-D26752B9645F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 sz="1300" b="1" dirty="0" smtClean="0">
            <a:solidFill>
              <a:srgbClr val="FF0000"/>
            </a:solidFill>
          </a:endParaRPr>
        </a:p>
        <a:p>
          <a:endParaRPr lang="ru-RU" sz="1300" b="1" dirty="0" smtClean="0">
            <a:solidFill>
              <a:srgbClr val="FF0000"/>
            </a:solidFill>
          </a:endParaRPr>
        </a:p>
        <a:p>
          <a:r>
            <a:rPr lang="ru-RU" sz="1600" b="1" dirty="0" smtClean="0">
              <a:solidFill>
                <a:srgbClr val="FF0000"/>
              </a:solidFill>
            </a:rPr>
            <a:t>«Консультант»</a:t>
          </a:r>
          <a:endParaRPr lang="ru-RU" sz="1600" b="1" dirty="0">
            <a:solidFill>
              <a:srgbClr val="FF0000"/>
            </a:solidFill>
          </a:endParaRPr>
        </a:p>
      </dgm:t>
    </dgm:pt>
    <dgm:pt modelId="{165EE5BC-9521-45AD-8D09-3F1E5D1C0E90}" type="parTrans" cxnId="{2467B462-9F26-4B6C-8CD2-F1C9C29E4EBB}">
      <dgm:prSet/>
      <dgm:spPr>
        <a:solidFill>
          <a:srgbClr val="00B0F0"/>
        </a:solidFill>
      </dgm:spPr>
      <dgm:t>
        <a:bodyPr/>
        <a:lstStyle/>
        <a:p>
          <a:endParaRPr lang="ru-RU" dirty="0"/>
        </a:p>
      </dgm:t>
    </dgm:pt>
    <dgm:pt modelId="{2F392B35-F8ED-4E39-AF2D-E8A45E4FF941}" type="sibTrans" cxnId="{2467B462-9F26-4B6C-8CD2-F1C9C29E4EBB}">
      <dgm:prSet/>
      <dgm:spPr/>
      <dgm:t>
        <a:bodyPr/>
        <a:lstStyle/>
        <a:p>
          <a:endParaRPr lang="ru-RU"/>
        </a:p>
      </dgm:t>
    </dgm:pt>
    <dgm:pt modelId="{0C0AB7E8-5AB1-446A-924F-7F6932AB2964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 sz="1300" b="1" dirty="0" smtClean="0">
            <a:solidFill>
              <a:srgbClr val="FF0000"/>
            </a:solidFill>
          </a:endParaRPr>
        </a:p>
        <a:p>
          <a:endParaRPr lang="ru-RU" sz="1300" b="1" dirty="0" smtClean="0">
            <a:solidFill>
              <a:srgbClr val="FF0000"/>
            </a:solidFill>
          </a:endParaRPr>
        </a:p>
        <a:p>
          <a:r>
            <a:rPr lang="ru-RU" sz="1600" b="1" dirty="0" smtClean="0">
              <a:solidFill>
                <a:srgbClr val="FF0000"/>
              </a:solidFill>
            </a:rPr>
            <a:t>«Эталон»</a:t>
          </a:r>
          <a:endParaRPr lang="ru-RU" sz="1600" b="1" dirty="0">
            <a:solidFill>
              <a:srgbClr val="FF0000"/>
            </a:solidFill>
          </a:endParaRPr>
        </a:p>
      </dgm:t>
    </dgm:pt>
    <dgm:pt modelId="{A9FCD0F2-E1BB-489D-8FA9-E9A47217210B}" type="parTrans" cxnId="{4B5870CB-C1ED-4D1B-91B5-940865637F81}">
      <dgm:prSet/>
      <dgm:spPr>
        <a:solidFill>
          <a:srgbClr val="00B0F0"/>
        </a:solidFill>
      </dgm:spPr>
      <dgm:t>
        <a:bodyPr/>
        <a:lstStyle/>
        <a:p>
          <a:endParaRPr lang="ru-RU" dirty="0"/>
        </a:p>
      </dgm:t>
    </dgm:pt>
    <dgm:pt modelId="{EC39ED1E-0057-447C-97BE-D45CF34FDC19}" type="sibTrans" cxnId="{4B5870CB-C1ED-4D1B-91B5-940865637F81}">
      <dgm:prSet/>
      <dgm:spPr/>
      <dgm:t>
        <a:bodyPr/>
        <a:lstStyle/>
        <a:p>
          <a:endParaRPr lang="ru-RU"/>
        </a:p>
      </dgm:t>
    </dgm:pt>
    <dgm:pt modelId="{08A3B3E5-74F4-4569-8FE4-74BBB121DF36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 sz="1300" b="1" dirty="0" smtClean="0">
            <a:solidFill>
              <a:srgbClr val="FF0000"/>
            </a:solidFill>
          </a:endParaRPr>
        </a:p>
        <a:p>
          <a:endParaRPr lang="ru-RU" sz="1300" b="1" dirty="0" smtClean="0">
            <a:solidFill>
              <a:srgbClr val="FF0000"/>
            </a:solidFill>
          </a:endParaRPr>
        </a:p>
        <a:p>
          <a:r>
            <a:rPr lang="ru-RU" sz="1600" b="1" dirty="0" smtClean="0">
              <a:solidFill>
                <a:srgbClr val="FF0000"/>
              </a:solidFill>
            </a:rPr>
            <a:t>«Навигатор»</a:t>
          </a:r>
          <a:endParaRPr lang="ru-RU" sz="1600" b="1" dirty="0">
            <a:solidFill>
              <a:srgbClr val="FF0000"/>
            </a:solidFill>
          </a:endParaRPr>
        </a:p>
      </dgm:t>
    </dgm:pt>
    <dgm:pt modelId="{12EAE12F-1072-4EE8-B211-CEF8BBEF9DE6}" type="parTrans" cxnId="{20637899-C5E3-4F80-A923-A4C2BE7F9207}">
      <dgm:prSet/>
      <dgm:spPr>
        <a:solidFill>
          <a:srgbClr val="00B0F0"/>
        </a:solidFill>
      </dgm:spPr>
      <dgm:t>
        <a:bodyPr/>
        <a:lstStyle/>
        <a:p>
          <a:endParaRPr lang="ru-RU" dirty="0"/>
        </a:p>
      </dgm:t>
    </dgm:pt>
    <dgm:pt modelId="{2247D9B7-657E-47A6-909E-E4457FA1F248}" type="sibTrans" cxnId="{20637899-C5E3-4F80-A923-A4C2BE7F9207}">
      <dgm:prSet/>
      <dgm:spPr/>
      <dgm:t>
        <a:bodyPr/>
        <a:lstStyle/>
        <a:p>
          <a:endParaRPr lang="ru-RU"/>
        </a:p>
      </dgm:t>
    </dgm:pt>
    <dgm:pt modelId="{826026CF-4CA8-4FD5-9C12-3A862D02B18F}">
      <dgm:prSet/>
      <dgm:spPr/>
      <dgm:t>
        <a:bodyPr/>
        <a:lstStyle/>
        <a:p>
          <a:endParaRPr lang="ru-RU" dirty="0"/>
        </a:p>
      </dgm:t>
    </dgm:pt>
    <dgm:pt modelId="{2E60389E-54E8-4399-9055-778A8DFBCB44}" type="parTrans" cxnId="{69F33E2C-AB44-4048-AF68-B1B696AEB804}">
      <dgm:prSet/>
      <dgm:spPr/>
      <dgm:t>
        <a:bodyPr/>
        <a:lstStyle/>
        <a:p>
          <a:endParaRPr lang="ru-RU"/>
        </a:p>
      </dgm:t>
    </dgm:pt>
    <dgm:pt modelId="{1880AE40-798A-4C88-9FD2-4643951D185B}" type="sibTrans" cxnId="{69F33E2C-AB44-4048-AF68-B1B696AEB804}">
      <dgm:prSet/>
      <dgm:spPr/>
      <dgm:t>
        <a:bodyPr/>
        <a:lstStyle/>
        <a:p>
          <a:endParaRPr lang="ru-RU"/>
        </a:p>
      </dgm:t>
    </dgm:pt>
    <dgm:pt modelId="{2D01CABC-6DA7-40F0-96E2-24506400502E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 sz="1400" b="1" dirty="0" smtClean="0">
            <a:solidFill>
              <a:srgbClr val="FF0000"/>
            </a:solidFill>
          </a:endParaRPr>
        </a:p>
        <a:p>
          <a:r>
            <a:rPr lang="ru-RU" sz="1600" b="1" dirty="0" smtClean="0">
              <a:solidFill>
                <a:srgbClr val="FF0000"/>
              </a:solidFill>
            </a:rPr>
            <a:t>«Активист»</a:t>
          </a:r>
          <a:endParaRPr lang="ru-RU" sz="1600" b="1" dirty="0">
            <a:solidFill>
              <a:srgbClr val="FF0000"/>
            </a:solidFill>
          </a:endParaRPr>
        </a:p>
      </dgm:t>
    </dgm:pt>
    <dgm:pt modelId="{4993B2C9-0B99-4977-8C72-06E1ED56D697}" type="parTrans" cxnId="{CAF45439-B4BA-4582-A10E-57A4A881EC4B}">
      <dgm:prSet/>
      <dgm:spPr>
        <a:solidFill>
          <a:srgbClr val="00B0F0"/>
        </a:solidFill>
      </dgm:spPr>
      <dgm:t>
        <a:bodyPr/>
        <a:lstStyle/>
        <a:p>
          <a:endParaRPr lang="ru-RU" dirty="0"/>
        </a:p>
      </dgm:t>
    </dgm:pt>
    <dgm:pt modelId="{29D43DAB-3B2B-4F89-9E18-B5A96EC8FF4F}" type="sibTrans" cxnId="{CAF45439-B4BA-4582-A10E-57A4A881EC4B}">
      <dgm:prSet/>
      <dgm:spPr/>
      <dgm:t>
        <a:bodyPr/>
        <a:lstStyle/>
        <a:p>
          <a:endParaRPr lang="ru-RU"/>
        </a:p>
      </dgm:t>
    </dgm:pt>
    <dgm:pt modelId="{89B1D68D-D246-4AEE-A0B1-BD2765F5C86B}" type="pres">
      <dgm:prSet presAssocID="{90CA07FD-F2B2-4B14-9202-2366D0576CB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9126CB-8E86-42EA-853E-47081857E7B0}" type="pres">
      <dgm:prSet presAssocID="{87463920-01FA-4AB8-9613-57041536166B}" presName="centerShape" presStyleLbl="node0" presStyleIdx="0" presStyleCnt="1" custScaleX="140225"/>
      <dgm:spPr/>
      <dgm:t>
        <a:bodyPr/>
        <a:lstStyle/>
        <a:p>
          <a:endParaRPr lang="ru-RU"/>
        </a:p>
      </dgm:t>
    </dgm:pt>
    <dgm:pt modelId="{DB42D110-9983-46B8-806B-AA769358CCF4}" type="pres">
      <dgm:prSet presAssocID="{98195BAC-CD5D-4E1F-A511-296311C8D198}" presName="parTrans" presStyleLbl="sibTrans2D1" presStyleIdx="0" presStyleCnt="5"/>
      <dgm:spPr/>
      <dgm:t>
        <a:bodyPr/>
        <a:lstStyle/>
        <a:p>
          <a:endParaRPr lang="ru-RU"/>
        </a:p>
      </dgm:t>
    </dgm:pt>
    <dgm:pt modelId="{E5A32A56-DD34-4BA1-BCD5-3182316AC3F8}" type="pres">
      <dgm:prSet presAssocID="{98195BAC-CD5D-4E1F-A511-296311C8D19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3A359B5F-5257-4AE1-9A9E-0AF7363C7CBC}" type="pres">
      <dgm:prSet presAssocID="{025306AE-FD53-43E8-A2EE-967F4AB8FEE5}" presName="node" presStyleLbl="node1" presStyleIdx="0" presStyleCnt="5" custRadScaleRad="93845" custRadScaleInc="1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DBE1A-6765-4F9F-ADD7-4D58FCD3066D}" type="pres">
      <dgm:prSet presAssocID="{165EE5BC-9521-45AD-8D09-3F1E5D1C0E90}" presName="parTrans" presStyleLbl="sibTrans2D1" presStyleIdx="1" presStyleCnt="5" custScaleX="168302" custLinFactNeighborX="17591" custLinFactNeighborY="-5073"/>
      <dgm:spPr/>
      <dgm:t>
        <a:bodyPr/>
        <a:lstStyle/>
        <a:p>
          <a:endParaRPr lang="ru-RU"/>
        </a:p>
      </dgm:t>
    </dgm:pt>
    <dgm:pt modelId="{C04F7384-7C64-4416-A737-3E58B846BF43}" type="pres">
      <dgm:prSet presAssocID="{165EE5BC-9521-45AD-8D09-3F1E5D1C0E90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F3D1C07D-6D12-4FBF-B2B2-D56D16D4BFD1}" type="pres">
      <dgm:prSet presAssocID="{64F224AE-489C-48B8-AC99-D26752B9645F}" presName="node" presStyleLbl="node1" presStyleIdx="1" presStyleCnt="5" custScaleX="129135" custRadScaleRad="106648" custRadScaleInc="9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C06AD-2B21-4238-961F-B64E5D7149EE}" type="pres">
      <dgm:prSet presAssocID="{A9FCD0F2-E1BB-489D-8FA9-E9A47217210B}" presName="parTrans" presStyleLbl="sibTrans2D1" presStyleIdx="2" presStyleCnt="5" custScaleX="151299"/>
      <dgm:spPr/>
      <dgm:t>
        <a:bodyPr/>
        <a:lstStyle/>
        <a:p>
          <a:endParaRPr lang="ru-RU"/>
        </a:p>
      </dgm:t>
    </dgm:pt>
    <dgm:pt modelId="{16E48A3C-DEAF-4369-8180-577D648C4357}" type="pres">
      <dgm:prSet presAssocID="{A9FCD0F2-E1BB-489D-8FA9-E9A47217210B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C7854E85-4180-4AB4-9674-47E7370D6DCB}" type="pres">
      <dgm:prSet presAssocID="{0C0AB7E8-5AB1-446A-924F-7F6932AB29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0407A-04EC-4220-BA4D-228142DE16F6}" type="pres">
      <dgm:prSet presAssocID="{12EAE12F-1072-4EE8-B211-CEF8BBEF9DE6}" presName="parTrans" presStyleLbl="sibTrans2D1" presStyleIdx="3" presStyleCnt="5" custScaleX="141659"/>
      <dgm:spPr/>
      <dgm:t>
        <a:bodyPr/>
        <a:lstStyle/>
        <a:p>
          <a:endParaRPr lang="ru-RU"/>
        </a:p>
      </dgm:t>
    </dgm:pt>
    <dgm:pt modelId="{63465E3B-3286-414D-B510-74CDD0FB227B}" type="pres">
      <dgm:prSet presAssocID="{12EAE12F-1072-4EE8-B211-CEF8BBEF9DE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70252620-7387-43D1-98EC-604C5C861A28}" type="pres">
      <dgm:prSet presAssocID="{08A3B3E5-74F4-4569-8FE4-74BBB121DF36}" presName="node" presStyleLbl="node1" presStyleIdx="3" presStyleCnt="5" custScaleX="111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F5895-0DA3-409D-9A5A-E907075948AF}" type="pres">
      <dgm:prSet presAssocID="{4993B2C9-0B99-4977-8C72-06E1ED56D697}" presName="parTrans" presStyleLbl="sibTrans2D1" presStyleIdx="4" presStyleCnt="5" custScaleX="158907" custLinFactNeighborX="-52084" custLinFactNeighborY="31843"/>
      <dgm:spPr/>
      <dgm:t>
        <a:bodyPr/>
        <a:lstStyle/>
        <a:p>
          <a:endParaRPr lang="ru-RU"/>
        </a:p>
      </dgm:t>
    </dgm:pt>
    <dgm:pt modelId="{D25D16EE-F0F2-4239-A65D-CA32DCED5EDC}" type="pres">
      <dgm:prSet presAssocID="{4993B2C9-0B99-4977-8C72-06E1ED56D697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AC8C46F9-0918-4847-8550-6B881C2DEE5D}" type="pres">
      <dgm:prSet presAssocID="{2D01CABC-6DA7-40F0-96E2-2450640050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494A8C-BB4C-4438-9B52-05F2C56B39BB}" type="presOf" srcId="{12EAE12F-1072-4EE8-B211-CEF8BBEF9DE6}" destId="{2C90407A-04EC-4220-BA4D-228142DE16F6}" srcOrd="0" destOrd="0" presId="urn:microsoft.com/office/officeart/2005/8/layout/radial5"/>
    <dgm:cxn modelId="{2BB56782-6341-437B-9E2B-FB2C32FFDF79}" srcId="{87463920-01FA-4AB8-9613-57041536166B}" destId="{025306AE-FD53-43E8-A2EE-967F4AB8FEE5}" srcOrd="0" destOrd="0" parTransId="{98195BAC-CD5D-4E1F-A511-296311C8D198}" sibTransId="{FA1617CE-3B7E-435C-AAEE-6419DD621863}"/>
    <dgm:cxn modelId="{661F0CA6-F4E7-4666-86A7-3ECAA740448A}" srcId="{90CA07FD-F2B2-4B14-9202-2366D0576CB2}" destId="{87463920-01FA-4AB8-9613-57041536166B}" srcOrd="0" destOrd="0" parTransId="{B96128F4-6413-441D-94EA-3A5D6B3B6CEA}" sibTransId="{83F04FDB-5288-4A28-B4D4-055B98E9EC7F}"/>
    <dgm:cxn modelId="{69F33E2C-AB44-4048-AF68-B1B696AEB804}" srcId="{90CA07FD-F2B2-4B14-9202-2366D0576CB2}" destId="{826026CF-4CA8-4FD5-9C12-3A862D02B18F}" srcOrd="1" destOrd="0" parTransId="{2E60389E-54E8-4399-9055-778A8DFBCB44}" sibTransId="{1880AE40-798A-4C88-9FD2-4643951D185B}"/>
    <dgm:cxn modelId="{20637899-C5E3-4F80-A923-A4C2BE7F9207}" srcId="{87463920-01FA-4AB8-9613-57041536166B}" destId="{08A3B3E5-74F4-4569-8FE4-74BBB121DF36}" srcOrd="3" destOrd="0" parTransId="{12EAE12F-1072-4EE8-B211-CEF8BBEF9DE6}" sibTransId="{2247D9B7-657E-47A6-909E-E4457FA1F248}"/>
    <dgm:cxn modelId="{E91A98B8-CAD9-4EC9-A6D4-D6F2CB8E886B}" type="presOf" srcId="{08A3B3E5-74F4-4569-8FE4-74BBB121DF36}" destId="{70252620-7387-43D1-98EC-604C5C861A28}" srcOrd="0" destOrd="0" presId="urn:microsoft.com/office/officeart/2005/8/layout/radial5"/>
    <dgm:cxn modelId="{2937EB23-2F19-4CFF-AF6A-9094EAAFD032}" type="presOf" srcId="{025306AE-FD53-43E8-A2EE-967F4AB8FEE5}" destId="{3A359B5F-5257-4AE1-9A9E-0AF7363C7CBC}" srcOrd="0" destOrd="0" presId="urn:microsoft.com/office/officeart/2005/8/layout/radial5"/>
    <dgm:cxn modelId="{16237C55-2FF6-45E3-8B32-927F78A9EAB8}" type="presOf" srcId="{2D01CABC-6DA7-40F0-96E2-24506400502E}" destId="{AC8C46F9-0918-4847-8550-6B881C2DEE5D}" srcOrd="0" destOrd="0" presId="urn:microsoft.com/office/officeart/2005/8/layout/radial5"/>
    <dgm:cxn modelId="{9E4C36B8-DAF0-4279-A1F7-E5311B92956A}" type="presOf" srcId="{90CA07FD-F2B2-4B14-9202-2366D0576CB2}" destId="{89B1D68D-D246-4AEE-A0B1-BD2765F5C86B}" srcOrd="0" destOrd="0" presId="urn:microsoft.com/office/officeart/2005/8/layout/radial5"/>
    <dgm:cxn modelId="{4DF74B0D-7819-4D53-BB47-B84789E00D12}" type="presOf" srcId="{98195BAC-CD5D-4E1F-A511-296311C8D198}" destId="{DB42D110-9983-46B8-806B-AA769358CCF4}" srcOrd="0" destOrd="0" presId="urn:microsoft.com/office/officeart/2005/8/layout/radial5"/>
    <dgm:cxn modelId="{33523E0A-7E66-4E76-AE60-A2182339962D}" type="presOf" srcId="{87463920-01FA-4AB8-9613-57041536166B}" destId="{9E9126CB-8E86-42EA-853E-47081857E7B0}" srcOrd="0" destOrd="0" presId="urn:microsoft.com/office/officeart/2005/8/layout/radial5"/>
    <dgm:cxn modelId="{0AE46D09-FC18-4A9A-BA55-19A09BE56B90}" type="presOf" srcId="{4993B2C9-0B99-4977-8C72-06E1ED56D697}" destId="{D25D16EE-F0F2-4239-A65D-CA32DCED5EDC}" srcOrd="1" destOrd="0" presId="urn:microsoft.com/office/officeart/2005/8/layout/radial5"/>
    <dgm:cxn modelId="{27005D5A-D05B-42E1-BF5A-07C77C94B9EB}" type="presOf" srcId="{4993B2C9-0B99-4977-8C72-06E1ED56D697}" destId="{2F7F5895-0DA3-409D-9A5A-E907075948AF}" srcOrd="0" destOrd="0" presId="urn:microsoft.com/office/officeart/2005/8/layout/radial5"/>
    <dgm:cxn modelId="{CAF45439-B4BA-4582-A10E-57A4A881EC4B}" srcId="{87463920-01FA-4AB8-9613-57041536166B}" destId="{2D01CABC-6DA7-40F0-96E2-24506400502E}" srcOrd="4" destOrd="0" parTransId="{4993B2C9-0B99-4977-8C72-06E1ED56D697}" sibTransId="{29D43DAB-3B2B-4F89-9E18-B5A96EC8FF4F}"/>
    <dgm:cxn modelId="{F1506923-7EE9-414C-BE2B-000B555733F5}" type="presOf" srcId="{165EE5BC-9521-45AD-8D09-3F1E5D1C0E90}" destId="{C04F7384-7C64-4416-A737-3E58B846BF43}" srcOrd="1" destOrd="0" presId="urn:microsoft.com/office/officeart/2005/8/layout/radial5"/>
    <dgm:cxn modelId="{302D1CC6-8E3F-4EF1-9920-B8B4369CFB04}" type="presOf" srcId="{12EAE12F-1072-4EE8-B211-CEF8BBEF9DE6}" destId="{63465E3B-3286-414D-B510-74CDD0FB227B}" srcOrd="1" destOrd="0" presId="urn:microsoft.com/office/officeart/2005/8/layout/radial5"/>
    <dgm:cxn modelId="{99C9C26A-0813-4E7C-A573-49B086BCC2F7}" type="presOf" srcId="{A9FCD0F2-E1BB-489D-8FA9-E9A47217210B}" destId="{246C06AD-2B21-4238-961F-B64E5D7149EE}" srcOrd="0" destOrd="0" presId="urn:microsoft.com/office/officeart/2005/8/layout/radial5"/>
    <dgm:cxn modelId="{599F9E4E-1099-4487-A2E5-EE6C630721DA}" type="presOf" srcId="{0C0AB7E8-5AB1-446A-924F-7F6932AB2964}" destId="{C7854E85-4180-4AB4-9674-47E7370D6DCB}" srcOrd="0" destOrd="0" presId="urn:microsoft.com/office/officeart/2005/8/layout/radial5"/>
    <dgm:cxn modelId="{4B5870CB-C1ED-4D1B-91B5-940865637F81}" srcId="{87463920-01FA-4AB8-9613-57041536166B}" destId="{0C0AB7E8-5AB1-446A-924F-7F6932AB2964}" srcOrd="2" destOrd="0" parTransId="{A9FCD0F2-E1BB-489D-8FA9-E9A47217210B}" sibTransId="{EC39ED1E-0057-447C-97BE-D45CF34FDC19}"/>
    <dgm:cxn modelId="{B0040796-8BF0-484F-9E93-4A335ED6B87F}" type="presOf" srcId="{64F224AE-489C-48B8-AC99-D26752B9645F}" destId="{F3D1C07D-6D12-4FBF-B2B2-D56D16D4BFD1}" srcOrd="0" destOrd="0" presId="urn:microsoft.com/office/officeart/2005/8/layout/radial5"/>
    <dgm:cxn modelId="{2467B462-9F26-4B6C-8CD2-F1C9C29E4EBB}" srcId="{87463920-01FA-4AB8-9613-57041536166B}" destId="{64F224AE-489C-48B8-AC99-D26752B9645F}" srcOrd="1" destOrd="0" parTransId="{165EE5BC-9521-45AD-8D09-3F1E5D1C0E90}" sibTransId="{2F392B35-F8ED-4E39-AF2D-E8A45E4FF941}"/>
    <dgm:cxn modelId="{16D3D838-5D47-45BD-A40B-6CC6F69BD67C}" type="presOf" srcId="{98195BAC-CD5D-4E1F-A511-296311C8D198}" destId="{E5A32A56-DD34-4BA1-BCD5-3182316AC3F8}" srcOrd="1" destOrd="0" presId="urn:microsoft.com/office/officeart/2005/8/layout/radial5"/>
    <dgm:cxn modelId="{06794A06-4EA2-4F1C-8422-C60FE47EF406}" type="presOf" srcId="{A9FCD0F2-E1BB-489D-8FA9-E9A47217210B}" destId="{16E48A3C-DEAF-4369-8180-577D648C4357}" srcOrd="1" destOrd="0" presId="urn:microsoft.com/office/officeart/2005/8/layout/radial5"/>
    <dgm:cxn modelId="{3893923E-6719-4C8F-8353-F119441F17B8}" type="presOf" srcId="{165EE5BC-9521-45AD-8D09-3F1E5D1C0E90}" destId="{375DBE1A-6765-4F9F-ADD7-4D58FCD3066D}" srcOrd="0" destOrd="0" presId="urn:microsoft.com/office/officeart/2005/8/layout/radial5"/>
    <dgm:cxn modelId="{FBE4E521-3A63-4508-A320-82930AE952EE}" type="presParOf" srcId="{89B1D68D-D246-4AEE-A0B1-BD2765F5C86B}" destId="{9E9126CB-8E86-42EA-853E-47081857E7B0}" srcOrd="0" destOrd="0" presId="urn:microsoft.com/office/officeart/2005/8/layout/radial5"/>
    <dgm:cxn modelId="{CF6C6A63-C54F-4320-A27A-B489AA8D67A0}" type="presParOf" srcId="{89B1D68D-D246-4AEE-A0B1-BD2765F5C86B}" destId="{DB42D110-9983-46B8-806B-AA769358CCF4}" srcOrd="1" destOrd="0" presId="urn:microsoft.com/office/officeart/2005/8/layout/radial5"/>
    <dgm:cxn modelId="{7ACA7061-4E0E-4A02-8E40-49F2AE498E5A}" type="presParOf" srcId="{DB42D110-9983-46B8-806B-AA769358CCF4}" destId="{E5A32A56-DD34-4BA1-BCD5-3182316AC3F8}" srcOrd="0" destOrd="0" presId="urn:microsoft.com/office/officeart/2005/8/layout/radial5"/>
    <dgm:cxn modelId="{43DE7660-3319-40E0-A160-75496CB0B4C2}" type="presParOf" srcId="{89B1D68D-D246-4AEE-A0B1-BD2765F5C86B}" destId="{3A359B5F-5257-4AE1-9A9E-0AF7363C7CBC}" srcOrd="2" destOrd="0" presId="urn:microsoft.com/office/officeart/2005/8/layout/radial5"/>
    <dgm:cxn modelId="{37E1DB5B-7D32-4835-8623-5C23F8D9E1EE}" type="presParOf" srcId="{89B1D68D-D246-4AEE-A0B1-BD2765F5C86B}" destId="{375DBE1A-6765-4F9F-ADD7-4D58FCD3066D}" srcOrd="3" destOrd="0" presId="urn:microsoft.com/office/officeart/2005/8/layout/radial5"/>
    <dgm:cxn modelId="{2EE1D90B-26F0-4B67-B91B-6ABB7A34B6D9}" type="presParOf" srcId="{375DBE1A-6765-4F9F-ADD7-4D58FCD3066D}" destId="{C04F7384-7C64-4416-A737-3E58B846BF43}" srcOrd="0" destOrd="0" presId="urn:microsoft.com/office/officeart/2005/8/layout/radial5"/>
    <dgm:cxn modelId="{865CFD85-48F4-4A71-B86F-BB946062D2A6}" type="presParOf" srcId="{89B1D68D-D246-4AEE-A0B1-BD2765F5C86B}" destId="{F3D1C07D-6D12-4FBF-B2B2-D56D16D4BFD1}" srcOrd="4" destOrd="0" presId="urn:microsoft.com/office/officeart/2005/8/layout/radial5"/>
    <dgm:cxn modelId="{F6DEB877-A6C6-467A-BB3F-4148B1F73BCA}" type="presParOf" srcId="{89B1D68D-D246-4AEE-A0B1-BD2765F5C86B}" destId="{246C06AD-2B21-4238-961F-B64E5D7149EE}" srcOrd="5" destOrd="0" presId="urn:microsoft.com/office/officeart/2005/8/layout/radial5"/>
    <dgm:cxn modelId="{A9A5E586-813B-4510-AAB6-C4CABDED31AE}" type="presParOf" srcId="{246C06AD-2B21-4238-961F-B64E5D7149EE}" destId="{16E48A3C-DEAF-4369-8180-577D648C4357}" srcOrd="0" destOrd="0" presId="urn:microsoft.com/office/officeart/2005/8/layout/radial5"/>
    <dgm:cxn modelId="{F1751C1D-F8E9-4C51-ADE7-8CD5E505430A}" type="presParOf" srcId="{89B1D68D-D246-4AEE-A0B1-BD2765F5C86B}" destId="{C7854E85-4180-4AB4-9674-47E7370D6DCB}" srcOrd="6" destOrd="0" presId="urn:microsoft.com/office/officeart/2005/8/layout/radial5"/>
    <dgm:cxn modelId="{5312EA1A-79F6-4642-908C-6711F2A91238}" type="presParOf" srcId="{89B1D68D-D246-4AEE-A0B1-BD2765F5C86B}" destId="{2C90407A-04EC-4220-BA4D-228142DE16F6}" srcOrd="7" destOrd="0" presId="urn:microsoft.com/office/officeart/2005/8/layout/radial5"/>
    <dgm:cxn modelId="{6D8215EB-3233-487D-A8C0-30ECDE401B08}" type="presParOf" srcId="{2C90407A-04EC-4220-BA4D-228142DE16F6}" destId="{63465E3B-3286-414D-B510-74CDD0FB227B}" srcOrd="0" destOrd="0" presId="urn:microsoft.com/office/officeart/2005/8/layout/radial5"/>
    <dgm:cxn modelId="{1FCACCA2-2277-44F7-B072-94E508B7D1FA}" type="presParOf" srcId="{89B1D68D-D246-4AEE-A0B1-BD2765F5C86B}" destId="{70252620-7387-43D1-98EC-604C5C861A28}" srcOrd="8" destOrd="0" presId="urn:microsoft.com/office/officeart/2005/8/layout/radial5"/>
    <dgm:cxn modelId="{72C4C39D-BC95-4267-98BF-2DB5C63A18EC}" type="presParOf" srcId="{89B1D68D-D246-4AEE-A0B1-BD2765F5C86B}" destId="{2F7F5895-0DA3-409D-9A5A-E907075948AF}" srcOrd="9" destOrd="0" presId="urn:microsoft.com/office/officeart/2005/8/layout/radial5"/>
    <dgm:cxn modelId="{65FE2A96-A6CC-4B2B-9097-5918D125C3A8}" type="presParOf" srcId="{2F7F5895-0DA3-409D-9A5A-E907075948AF}" destId="{D25D16EE-F0F2-4239-A65D-CA32DCED5EDC}" srcOrd="0" destOrd="0" presId="urn:microsoft.com/office/officeart/2005/8/layout/radial5"/>
    <dgm:cxn modelId="{20BF693D-DFE8-4CB0-8FC2-E59A1AA40E65}" type="presParOf" srcId="{89B1D68D-D246-4AEE-A0B1-BD2765F5C86B}" destId="{AC8C46F9-0918-4847-8550-6B881C2DEE5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F90253-EBDF-4747-B2FE-0BB8B2AD556E}" type="doc">
      <dgm:prSet loTypeId="urn:microsoft.com/office/officeart/2005/8/layout/funne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849A86-AF73-4C0E-BFFA-E65CD57F16C9}">
      <dgm:prSet phldrT="[Текст]"/>
      <dgm:spPr>
        <a:ln w="28575">
          <a:solidFill>
            <a:srgbClr val="00B050"/>
          </a:solidFill>
        </a:ln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Деловые игры</a:t>
          </a:r>
          <a:endParaRPr lang="ru-RU" b="1" dirty="0">
            <a:solidFill>
              <a:srgbClr val="C00000"/>
            </a:solidFill>
          </a:endParaRPr>
        </a:p>
      </dgm:t>
    </dgm:pt>
    <dgm:pt modelId="{4A81B5D5-2039-4726-91E8-75A9FB309D97}" type="parTrans" cxnId="{E16FBACC-CDDC-4080-92AB-AE846E8FB8CD}">
      <dgm:prSet/>
      <dgm:spPr/>
      <dgm:t>
        <a:bodyPr/>
        <a:lstStyle/>
        <a:p>
          <a:endParaRPr lang="ru-RU"/>
        </a:p>
      </dgm:t>
    </dgm:pt>
    <dgm:pt modelId="{B67241CA-D97C-4A74-9AAF-3817FD233FD8}" type="sibTrans" cxnId="{E16FBACC-CDDC-4080-92AB-AE846E8FB8CD}">
      <dgm:prSet/>
      <dgm:spPr/>
      <dgm:t>
        <a:bodyPr/>
        <a:lstStyle/>
        <a:p>
          <a:endParaRPr lang="ru-RU"/>
        </a:p>
      </dgm:t>
    </dgm:pt>
    <dgm:pt modelId="{DD00C770-4CF8-4477-8D0C-20FC382E0672}">
      <dgm:prSet phldrT="[Текст]" custT="1"/>
      <dgm:spPr>
        <a:ln w="28575">
          <a:solidFill>
            <a:srgbClr val="00B05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тренинги</a:t>
          </a:r>
          <a:endParaRPr lang="ru-RU" sz="1800" b="1" dirty="0">
            <a:solidFill>
              <a:srgbClr val="C00000"/>
            </a:solidFill>
          </a:endParaRPr>
        </a:p>
      </dgm:t>
    </dgm:pt>
    <dgm:pt modelId="{A0C98279-44F5-4506-A297-A51458B63760}" type="parTrans" cxnId="{6914BA22-051F-4353-BA65-3D736D0B979E}">
      <dgm:prSet/>
      <dgm:spPr/>
      <dgm:t>
        <a:bodyPr/>
        <a:lstStyle/>
        <a:p>
          <a:endParaRPr lang="ru-RU"/>
        </a:p>
      </dgm:t>
    </dgm:pt>
    <dgm:pt modelId="{29F0F6E7-C0ED-48AA-B9A1-2F15087F4121}" type="sibTrans" cxnId="{6914BA22-051F-4353-BA65-3D736D0B979E}">
      <dgm:prSet/>
      <dgm:spPr/>
      <dgm:t>
        <a:bodyPr/>
        <a:lstStyle/>
        <a:p>
          <a:endParaRPr lang="ru-RU"/>
        </a:p>
      </dgm:t>
    </dgm:pt>
    <dgm:pt modelId="{9F76405E-0082-437A-8F73-4DB5EA94657B}">
      <dgm:prSet phldrT="[Текст]" custT="1"/>
      <dgm:spPr>
        <a:ln w="28575"/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Моделирование  ситуаций</a:t>
          </a:r>
          <a:endParaRPr lang="ru-RU" sz="1400" b="1" dirty="0">
            <a:solidFill>
              <a:srgbClr val="C00000"/>
            </a:solidFill>
          </a:endParaRPr>
        </a:p>
      </dgm:t>
    </dgm:pt>
    <dgm:pt modelId="{94591FD3-5E0F-4063-A373-A32418F648D2}" type="parTrans" cxnId="{26D18A58-D963-4028-9455-DDDEE9A329E8}">
      <dgm:prSet/>
      <dgm:spPr/>
      <dgm:t>
        <a:bodyPr/>
        <a:lstStyle/>
        <a:p>
          <a:endParaRPr lang="ru-RU"/>
        </a:p>
      </dgm:t>
    </dgm:pt>
    <dgm:pt modelId="{6010F8AF-7134-4498-B36F-0CB8BB61A61E}" type="sibTrans" cxnId="{26D18A58-D963-4028-9455-DDDEE9A329E8}">
      <dgm:prSet/>
      <dgm:spPr/>
      <dgm:t>
        <a:bodyPr/>
        <a:lstStyle/>
        <a:p>
          <a:endParaRPr lang="ru-RU"/>
        </a:p>
      </dgm:t>
    </dgm:pt>
    <dgm:pt modelId="{32A9F386-4B3E-4ED0-9E79-701DCA1222D1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Мотивация</a:t>
          </a:r>
          <a:endParaRPr lang="ru-RU" b="1" dirty="0">
            <a:solidFill>
              <a:srgbClr val="00B050"/>
            </a:solidFill>
          </a:endParaRPr>
        </a:p>
      </dgm:t>
    </dgm:pt>
    <dgm:pt modelId="{5F392EF9-27CD-4DDC-93A6-13D3EA84390B}" type="parTrans" cxnId="{B96B41FF-0F31-44A6-8DB5-61DB2F649160}">
      <dgm:prSet/>
      <dgm:spPr/>
      <dgm:t>
        <a:bodyPr/>
        <a:lstStyle/>
        <a:p>
          <a:endParaRPr lang="ru-RU"/>
        </a:p>
      </dgm:t>
    </dgm:pt>
    <dgm:pt modelId="{94A2D630-C4FF-464B-8CB8-B10E908D6AB9}" type="sibTrans" cxnId="{B96B41FF-0F31-44A6-8DB5-61DB2F649160}">
      <dgm:prSet/>
      <dgm:spPr/>
      <dgm:t>
        <a:bodyPr/>
        <a:lstStyle/>
        <a:p>
          <a:endParaRPr lang="ru-RU"/>
        </a:p>
      </dgm:t>
    </dgm:pt>
    <dgm:pt modelId="{10012D61-5FAA-4E0F-B25F-5864AF0522A7}" type="pres">
      <dgm:prSet presAssocID="{7CF90253-EBDF-4747-B2FE-0BB8B2AD556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56C97A-41C0-4D4E-9ACF-319179B9AF56}" type="pres">
      <dgm:prSet presAssocID="{7CF90253-EBDF-4747-B2FE-0BB8B2AD556E}" presName="ellipse" presStyleLbl="trBgShp" presStyleIdx="0" presStyleCnt="1"/>
      <dgm:spPr/>
    </dgm:pt>
    <dgm:pt modelId="{51B0AED6-FD1D-45F5-8065-52D6FB9F93E6}" type="pres">
      <dgm:prSet presAssocID="{7CF90253-EBDF-4747-B2FE-0BB8B2AD556E}" presName="arrow1" presStyleLbl="fgShp" presStyleIdx="0" presStyleCnt="1" custLinFactNeighborX="4585" custLinFactNeighborY="21871"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4349F525-CCB5-4B52-8A13-119DE1D55106}" type="pres">
      <dgm:prSet presAssocID="{7CF90253-EBDF-4747-B2FE-0BB8B2AD556E}" presName="rectangle" presStyleLbl="revTx" presStyleIdx="0" presStyleCnt="1" custLinFactNeighborX="-388" custLinFactNeighborY="35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26D89-0D58-423C-85C4-0EF0B4618543}" type="pres">
      <dgm:prSet presAssocID="{DD00C770-4CF8-4477-8D0C-20FC382E0672}" presName="item1" presStyleLbl="node1" presStyleIdx="0" presStyleCnt="3" custScaleX="169432" custLinFactNeighborX="-1989" custLinFactNeighborY="18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97528-7768-42C0-8317-DF9ED6A8E734}" type="pres">
      <dgm:prSet presAssocID="{9F76405E-0082-437A-8F73-4DB5EA94657B}" presName="item2" presStyleLbl="node1" presStyleIdx="1" presStyleCnt="3" custScaleX="138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EF3F7-361E-4E8E-9503-104495B7A410}" type="pres">
      <dgm:prSet presAssocID="{32A9F386-4B3E-4ED0-9E79-701DCA1222D1}" presName="item3" presStyleLbl="node1" presStyleIdx="2" presStyleCnt="3" custScaleX="112599" custLinFactNeighborX="38118" custLinFactNeighborY="1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6AF41-A953-431D-84D2-B4781DC8ABE2}" type="pres">
      <dgm:prSet presAssocID="{7CF90253-EBDF-4747-B2FE-0BB8B2AD556E}" presName="funnel" presStyleLbl="trAlignAcc1" presStyleIdx="0" presStyleCnt="1" custLinFactNeighborX="-624" custLinFactNeighborY="-338"/>
      <dgm:spPr>
        <a:ln>
          <a:solidFill>
            <a:srgbClr val="0070C0"/>
          </a:solidFill>
        </a:ln>
      </dgm:spPr>
    </dgm:pt>
  </dgm:ptLst>
  <dgm:cxnLst>
    <dgm:cxn modelId="{37FA80DD-E60F-4E73-A94F-0419958EDBE3}" type="presOf" srcId="{A0849A86-AF73-4C0E-BFFA-E65CD57F16C9}" destId="{B8FEF3F7-361E-4E8E-9503-104495B7A410}" srcOrd="0" destOrd="0" presId="urn:microsoft.com/office/officeart/2005/8/layout/funnel1"/>
    <dgm:cxn modelId="{5D0267AF-E9C4-455F-A7A1-138818196AFE}" type="presOf" srcId="{9F76405E-0082-437A-8F73-4DB5EA94657B}" destId="{3E226D89-0D58-423C-85C4-0EF0B4618543}" srcOrd="0" destOrd="0" presId="urn:microsoft.com/office/officeart/2005/8/layout/funnel1"/>
    <dgm:cxn modelId="{97EF036A-39F4-4A28-96AE-F4E77B07A78A}" type="presOf" srcId="{7CF90253-EBDF-4747-B2FE-0BB8B2AD556E}" destId="{10012D61-5FAA-4E0F-B25F-5864AF0522A7}" srcOrd="0" destOrd="0" presId="urn:microsoft.com/office/officeart/2005/8/layout/funnel1"/>
    <dgm:cxn modelId="{B96B41FF-0F31-44A6-8DB5-61DB2F649160}" srcId="{7CF90253-EBDF-4747-B2FE-0BB8B2AD556E}" destId="{32A9F386-4B3E-4ED0-9E79-701DCA1222D1}" srcOrd="3" destOrd="0" parTransId="{5F392EF9-27CD-4DDC-93A6-13D3EA84390B}" sibTransId="{94A2D630-C4FF-464B-8CB8-B10E908D6AB9}"/>
    <dgm:cxn modelId="{26D18A58-D963-4028-9455-DDDEE9A329E8}" srcId="{7CF90253-EBDF-4747-B2FE-0BB8B2AD556E}" destId="{9F76405E-0082-437A-8F73-4DB5EA94657B}" srcOrd="2" destOrd="0" parTransId="{94591FD3-5E0F-4063-A373-A32418F648D2}" sibTransId="{6010F8AF-7134-4498-B36F-0CB8BB61A61E}"/>
    <dgm:cxn modelId="{6914BA22-051F-4353-BA65-3D736D0B979E}" srcId="{7CF90253-EBDF-4747-B2FE-0BB8B2AD556E}" destId="{DD00C770-4CF8-4477-8D0C-20FC382E0672}" srcOrd="1" destOrd="0" parTransId="{A0C98279-44F5-4506-A297-A51458B63760}" sibTransId="{29F0F6E7-C0ED-48AA-B9A1-2F15087F4121}"/>
    <dgm:cxn modelId="{E16FBACC-CDDC-4080-92AB-AE846E8FB8CD}" srcId="{7CF90253-EBDF-4747-B2FE-0BB8B2AD556E}" destId="{A0849A86-AF73-4C0E-BFFA-E65CD57F16C9}" srcOrd="0" destOrd="0" parTransId="{4A81B5D5-2039-4726-91E8-75A9FB309D97}" sibTransId="{B67241CA-D97C-4A74-9AAF-3817FD233FD8}"/>
    <dgm:cxn modelId="{22782562-DED7-40D8-A62C-0C9E0EE4FB0C}" type="presOf" srcId="{32A9F386-4B3E-4ED0-9E79-701DCA1222D1}" destId="{4349F525-CCB5-4B52-8A13-119DE1D55106}" srcOrd="0" destOrd="0" presId="urn:microsoft.com/office/officeart/2005/8/layout/funnel1"/>
    <dgm:cxn modelId="{B5A02FF1-58CC-4303-84B0-C3248BFF45A9}" type="presOf" srcId="{DD00C770-4CF8-4477-8D0C-20FC382E0672}" destId="{F5A97528-7768-42C0-8317-DF9ED6A8E734}" srcOrd="0" destOrd="0" presId="urn:microsoft.com/office/officeart/2005/8/layout/funnel1"/>
    <dgm:cxn modelId="{0BCF4271-CE73-4C84-B1CF-3D33FBEC68A9}" type="presParOf" srcId="{10012D61-5FAA-4E0F-B25F-5864AF0522A7}" destId="{AC56C97A-41C0-4D4E-9ACF-319179B9AF56}" srcOrd="0" destOrd="0" presId="urn:microsoft.com/office/officeart/2005/8/layout/funnel1"/>
    <dgm:cxn modelId="{F9111242-F2B0-48BC-8E7E-86E1810A03A0}" type="presParOf" srcId="{10012D61-5FAA-4E0F-B25F-5864AF0522A7}" destId="{51B0AED6-FD1D-45F5-8065-52D6FB9F93E6}" srcOrd="1" destOrd="0" presId="urn:microsoft.com/office/officeart/2005/8/layout/funnel1"/>
    <dgm:cxn modelId="{925DE0BD-0C70-4743-967E-9DBFB25B2CBD}" type="presParOf" srcId="{10012D61-5FAA-4E0F-B25F-5864AF0522A7}" destId="{4349F525-CCB5-4B52-8A13-119DE1D55106}" srcOrd="2" destOrd="0" presId="urn:microsoft.com/office/officeart/2005/8/layout/funnel1"/>
    <dgm:cxn modelId="{2A57BCA1-6F2C-4E5B-9379-849279C38C8F}" type="presParOf" srcId="{10012D61-5FAA-4E0F-B25F-5864AF0522A7}" destId="{3E226D89-0D58-423C-85C4-0EF0B4618543}" srcOrd="3" destOrd="0" presId="urn:microsoft.com/office/officeart/2005/8/layout/funnel1"/>
    <dgm:cxn modelId="{DD7FD561-6344-46B0-A66B-9B740A65C50A}" type="presParOf" srcId="{10012D61-5FAA-4E0F-B25F-5864AF0522A7}" destId="{F5A97528-7768-42C0-8317-DF9ED6A8E734}" srcOrd="4" destOrd="0" presId="urn:microsoft.com/office/officeart/2005/8/layout/funnel1"/>
    <dgm:cxn modelId="{37BAC147-4BC9-4F29-B6C8-A9D408577914}" type="presParOf" srcId="{10012D61-5FAA-4E0F-B25F-5864AF0522A7}" destId="{B8FEF3F7-361E-4E8E-9503-104495B7A410}" srcOrd="5" destOrd="0" presId="urn:microsoft.com/office/officeart/2005/8/layout/funnel1"/>
    <dgm:cxn modelId="{83B649DF-4A04-4208-9EEE-46D2CB273AB4}" type="presParOf" srcId="{10012D61-5FAA-4E0F-B25F-5864AF0522A7}" destId="{7F46AF41-A953-431D-84D2-B4781DC8ABE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C8C441-4ECF-4421-A342-4DD41BFDFCB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5DCD3E-329D-4137-A763-8C8DAA956003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Подготовка  ГИА, ЕГЭ,  по предметам </a:t>
          </a:r>
          <a:r>
            <a:rPr lang="ru-RU" sz="2000" b="0" dirty="0" smtClean="0">
              <a:solidFill>
                <a:schemeClr val="accent6"/>
              </a:solidFill>
            </a:rPr>
            <a:t>(</a:t>
          </a:r>
          <a:r>
            <a:rPr lang="ru-RU" sz="2000" b="0" dirty="0" err="1" smtClean="0">
              <a:solidFill>
                <a:schemeClr val="accent6"/>
              </a:solidFill>
            </a:rPr>
            <a:t>т</a:t>
          </a:r>
          <a:r>
            <a:rPr lang="ru-RU" sz="2000" dirty="0" err="1" smtClean="0">
              <a:solidFill>
                <a:schemeClr val="accent6"/>
              </a:solidFill>
            </a:rPr>
            <a:t>ьюторские</a:t>
          </a:r>
          <a:r>
            <a:rPr lang="ru-RU" sz="2000" dirty="0" smtClean="0">
              <a:solidFill>
                <a:schemeClr val="accent6"/>
              </a:solidFill>
            </a:rPr>
            <a:t>  курсы, составление планирования)</a:t>
          </a:r>
          <a:endParaRPr lang="ru-RU" sz="2000" b="1" dirty="0">
            <a:solidFill>
              <a:schemeClr val="accent6"/>
            </a:solidFill>
          </a:endParaRPr>
        </a:p>
      </dgm:t>
    </dgm:pt>
    <dgm:pt modelId="{B74F11F2-10E2-42D3-BA54-EB9464DE5971}" type="parTrans" cxnId="{CD249DD9-656E-4FC1-8F4F-4DBD10E2F25A}">
      <dgm:prSet/>
      <dgm:spPr/>
      <dgm:t>
        <a:bodyPr/>
        <a:lstStyle/>
        <a:p>
          <a:endParaRPr lang="ru-RU"/>
        </a:p>
      </dgm:t>
    </dgm:pt>
    <dgm:pt modelId="{786C5C7E-E1ED-4492-82DA-263D79898AB1}" type="sibTrans" cxnId="{CD249DD9-656E-4FC1-8F4F-4DBD10E2F25A}">
      <dgm:prSet/>
      <dgm:spPr/>
      <dgm:t>
        <a:bodyPr/>
        <a:lstStyle/>
        <a:p>
          <a:endParaRPr lang="ru-RU"/>
        </a:p>
      </dgm:t>
    </dgm:pt>
    <dgm:pt modelId="{B58A9C00-BAD4-47DA-9DE5-7346278E7D07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Учителя - предметники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2370F0D-940D-44B2-A2CF-429C7C30E296}" type="parTrans" cxnId="{1AFDB1BA-1132-4EB9-AFEE-014C4D858240}">
      <dgm:prSet/>
      <dgm:spPr/>
      <dgm:t>
        <a:bodyPr/>
        <a:lstStyle/>
        <a:p>
          <a:endParaRPr lang="ru-RU"/>
        </a:p>
      </dgm:t>
    </dgm:pt>
    <dgm:pt modelId="{78CF430F-0140-4E2F-B9A9-3B1C3D9BEBBE}" type="sibTrans" cxnId="{1AFDB1BA-1132-4EB9-AFEE-014C4D858240}">
      <dgm:prSet/>
      <dgm:spPr/>
      <dgm:t>
        <a:bodyPr/>
        <a:lstStyle/>
        <a:p>
          <a:endParaRPr lang="ru-RU"/>
        </a:p>
      </dgm:t>
    </dgm:pt>
    <dgm:pt modelId="{31CECF49-B37E-4C48-A1B8-610C148FC494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Заместители  директора  по УВР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1D1352F-06C0-475F-8274-83813D619EAF}" type="parTrans" cxnId="{3B7C0F57-9954-4A08-A896-5A6F28351504}">
      <dgm:prSet/>
      <dgm:spPr/>
      <dgm:t>
        <a:bodyPr/>
        <a:lstStyle/>
        <a:p>
          <a:endParaRPr lang="ru-RU"/>
        </a:p>
      </dgm:t>
    </dgm:pt>
    <dgm:pt modelId="{B0A5262D-A19B-4A2A-9E7C-53D2E0C0D290}" type="sibTrans" cxnId="{3B7C0F57-9954-4A08-A896-5A6F28351504}">
      <dgm:prSet/>
      <dgm:spPr/>
      <dgm:t>
        <a:bodyPr/>
        <a:lstStyle/>
        <a:p>
          <a:endParaRPr lang="ru-RU"/>
        </a:p>
      </dgm:t>
    </dgm:pt>
    <dgm:pt modelId="{9C37A59E-070F-4935-8117-EBE07795ED52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Подготовка  и проведение  правового  часа  общения</a:t>
          </a:r>
          <a:endParaRPr lang="ru-RU" sz="2400" b="1" dirty="0">
            <a:solidFill>
              <a:srgbClr val="FF0000"/>
            </a:solidFill>
          </a:endParaRPr>
        </a:p>
      </dgm:t>
    </dgm:pt>
    <dgm:pt modelId="{BBD4208D-70AF-4269-A469-0B562EC6612C}" type="parTrans" cxnId="{C83FD303-DC48-407B-8FDD-DE84D8753F39}">
      <dgm:prSet/>
      <dgm:spPr/>
      <dgm:t>
        <a:bodyPr/>
        <a:lstStyle/>
        <a:p>
          <a:endParaRPr lang="ru-RU"/>
        </a:p>
      </dgm:t>
    </dgm:pt>
    <dgm:pt modelId="{FD51DA9F-5775-464C-8373-0A441ADDC0A6}" type="sibTrans" cxnId="{C83FD303-DC48-407B-8FDD-DE84D8753F39}">
      <dgm:prSet/>
      <dgm:spPr/>
      <dgm:t>
        <a:bodyPr/>
        <a:lstStyle/>
        <a:p>
          <a:endParaRPr lang="ru-RU"/>
        </a:p>
      </dgm:t>
    </dgm:pt>
    <dgm:pt modelId="{106080C1-7D28-48C7-B32E-67E546CF311E}">
      <dgm:prSet phldrT="[Текст]" custT="1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Социальный  педагог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Калюжнова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 Л.В.)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906908B-B325-424A-B182-71BD42DB6E73}" type="parTrans" cxnId="{9915B4AE-151E-4226-B504-6E36F86EE9C0}">
      <dgm:prSet/>
      <dgm:spPr/>
      <dgm:t>
        <a:bodyPr/>
        <a:lstStyle/>
        <a:p>
          <a:endParaRPr lang="ru-RU"/>
        </a:p>
      </dgm:t>
    </dgm:pt>
    <dgm:pt modelId="{BC627036-3616-497E-BC99-5C1F8625F1CE}" type="sibTrans" cxnId="{9915B4AE-151E-4226-B504-6E36F86EE9C0}">
      <dgm:prSet/>
      <dgm:spPr/>
      <dgm:t>
        <a:bodyPr/>
        <a:lstStyle/>
        <a:p>
          <a:endParaRPr lang="ru-RU"/>
        </a:p>
      </dgm:t>
    </dgm:pt>
    <dgm:pt modelId="{8BB48CDF-7306-458B-8AE1-26E2546D8C3C}">
      <dgm:prSet phldrT="[Текст]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Классные  руководители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9090518-3C36-4A92-81CD-4DDB8846FC33}" type="parTrans" cxnId="{584954AF-843C-44E2-BA75-551F05880D08}">
      <dgm:prSet/>
      <dgm:spPr/>
      <dgm:t>
        <a:bodyPr/>
        <a:lstStyle/>
        <a:p>
          <a:endParaRPr lang="ru-RU"/>
        </a:p>
      </dgm:t>
    </dgm:pt>
    <dgm:pt modelId="{77B4DBD4-C57E-4723-8F3B-B8BF62D13F03}" type="sibTrans" cxnId="{584954AF-843C-44E2-BA75-551F05880D08}">
      <dgm:prSet/>
      <dgm:spPr/>
      <dgm:t>
        <a:bodyPr/>
        <a:lstStyle/>
        <a:p>
          <a:endParaRPr lang="ru-RU"/>
        </a:p>
      </dgm:t>
    </dgm:pt>
    <dgm:pt modelId="{A6676161-A6DB-4261-89D7-3A756D63E5F2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Школа  одного  учителя</a:t>
          </a:r>
          <a:endParaRPr lang="ru-RU" sz="2800" b="1" dirty="0">
            <a:solidFill>
              <a:srgbClr val="FF0000"/>
            </a:solidFill>
          </a:endParaRPr>
        </a:p>
      </dgm:t>
    </dgm:pt>
    <dgm:pt modelId="{22E81889-C15F-4F00-BFBC-9BB77B4E26E0}" type="parTrans" cxnId="{BA12A8F6-E4B5-4DF2-95BD-37B1980AB3F6}">
      <dgm:prSet/>
      <dgm:spPr/>
      <dgm:t>
        <a:bodyPr/>
        <a:lstStyle/>
        <a:p>
          <a:endParaRPr lang="ru-RU"/>
        </a:p>
      </dgm:t>
    </dgm:pt>
    <dgm:pt modelId="{800BA7C7-025F-4365-B6A7-3D4790CA59B8}" type="sibTrans" cxnId="{BA12A8F6-E4B5-4DF2-95BD-37B1980AB3F6}">
      <dgm:prSet/>
      <dgm:spPr/>
      <dgm:t>
        <a:bodyPr/>
        <a:lstStyle/>
        <a:p>
          <a:endParaRPr lang="ru-RU"/>
        </a:p>
      </dgm:t>
    </dgm:pt>
    <dgm:pt modelId="{81AEDD46-7024-4760-93E4-38020AC0E7D6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       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Наставники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41C24D4-E95E-41A4-B7E3-AB8E5B842948}" type="parTrans" cxnId="{D718EF68-8E72-406E-8091-FEDA55F30335}">
      <dgm:prSet/>
      <dgm:spPr/>
      <dgm:t>
        <a:bodyPr/>
        <a:lstStyle/>
        <a:p>
          <a:endParaRPr lang="ru-RU"/>
        </a:p>
      </dgm:t>
    </dgm:pt>
    <dgm:pt modelId="{D9C0AD4C-197C-4BD6-859D-3805A8A8FE2C}" type="sibTrans" cxnId="{D718EF68-8E72-406E-8091-FEDA55F30335}">
      <dgm:prSet/>
      <dgm:spPr/>
      <dgm:t>
        <a:bodyPr/>
        <a:lstStyle/>
        <a:p>
          <a:endParaRPr lang="ru-RU"/>
        </a:p>
      </dgm:t>
    </dgm:pt>
    <dgm:pt modelId="{AE9E76BD-F57F-4CD0-A203-FABD0A1534F5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Взаимопосещение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FB39267-2A9A-42E5-A0C2-192EBAB5DFC1}" type="parTrans" cxnId="{AC0A8F0B-DBF9-4F7C-AE2B-1304171AF2FB}">
      <dgm:prSet/>
      <dgm:spPr/>
      <dgm:t>
        <a:bodyPr/>
        <a:lstStyle/>
        <a:p>
          <a:endParaRPr lang="ru-RU"/>
        </a:p>
      </dgm:t>
    </dgm:pt>
    <dgm:pt modelId="{C3AFED72-9DEB-4745-9A1F-5E1E283FDD9C}" type="sibTrans" cxnId="{AC0A8F0B-DBF9-4F7C-AE2B-1304171AF2FB}">
      <dgm:prSet/>
      <dgm:spPr/>
      <dgm:t>
        <a:bodyPr/>
        <a:lstStyle/>
        <a:p>
          <a:endParaRPr lang="ru-RU"/>
        </a:p>
      </dgm:t>
    </dgm:pt>
    <dgm:pt modelId="{55DA241D-2E5A-478A-BE3C-04B5010B95C3}" type="pres">
      <dgm:prSet presAssocID="{BBC8C441-4ECF-4421-A342-4DD41BFDFC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6C28AA-7D0A-43AA-8E6D-8E244C02C308}" type="pres">
      <dgm:prSet presAssocID="{A6676161-A6DB-4261-89D7-3A756D63E5F2}" presName="boxAndChildren" presStyleCnt="0"/>
      <dgm:spPr/>
    </dgm:pt>
    <dgm:pt modelId="{81C58D29-D723-4643-BCE5-046210A42F10}" type="pres">
      <dgm:prSet presAssocID="{A6676161-A6DB-4261-89D7-3A756D63E5F2}" presName="parentTextBox" presStyleLbl="node1" presStyleIdx="0" presStyleCnt="3"/>
      <dgm:spPr/>
      <dgm:t>
        <a:bodyPr/>
        <a:lstStyle/>
        <a:p>
          <a:endParaRPr lang="ru-RU"/>
        </a:p>
      </dgm:t>
    </dgm:pt>
    <dgm:pt modelId="{F1DD9DA3-EBB9-4220-A3FC-3568908D4089}" type="pres">
      <dgm:prSet presAssocID="{A6676161-A6DB-4261-89D7-3A756D63E5F2}" presName="entireBox" presStyleLbl="node1" presStyleIdx="0" presStyleCnt="3"/>
      <dgm:spPr/>
      <dgm:t>
        <a:bodyPr/>
        <a:lstStyle/>
        <a:p>
          <a:endParaRPr lang="ru-RU"/>
        </a:p>
      </dgm:t>
    </dgm:pt>
    <dgm:pt modelId="{CE37C8BF-8E32-4249-B6E8-328E5D66865A}" type="pres">
      <dgm:prSet presAssocID="{A6676161-A6DB-4261-89D7-3A756D63E5F2}" presName="descendantBox" presStyleCnt="0"/>
      <dgm:spPr/>
    </dgm:pt>
    <dgm:pt modelId="{48DD0499-4A41-4533-A1B3-54A2C4856E1B}" type="pres">
      <dgm:prSet presAssocID="{81AEDD46-7024-4760-93E4-38020AC0E7D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ED6B5-0053-4DB2-B4E3-8262814F234C}" type="pres">
      <dgm:prSet presAssocID="{AE9E76BD-F57F-4CD0-A203-FABD0A1534F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FB769-0FDD-427F-A169-C72447591CA0}" type="pres">
      <dgm:prSet presAssocID="{FD51DA9F-5775-464C-8373-0A441ADDC0A6}" presName="sp" presStyleCnt="0"/>
      <dgm:spPr/>
    </dgm:pt>
    <dgm:pt modelId="{0FA2BDE0-115A-4BEB-8CD1-12C6B7E47FF4}" type="pres">
      <dgm:prSet presAssocID="{9C37A59E-070F-4935-8117-EBE07795ED52}" presName="arrowAndChildren" presStyleCnt="0"/>
      <dgm:spPr/>
    </dgm:pt>
    <dgm:pt modelId="{F7197ADE-1686-4CCF-924E-198F0BD0235A}" type="pres">
      <dgm:prSet presAssocID="{9C37A59E-070F-4935-8117-EBE07795ED52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F3BBF7FD-0623-4F2F-81CA-251F279AC0A1}" type="pres">
      <dgm:prSet presAssocID="{9C37A59E-070F-4935-8117-EBE07795ED52}" presName="arrow" presStyleLbl="node1" presStyleIdx="1" presStyleCnt="3"/>
      <dgm:spPr/>
      <dgm:t>
        <a:bodyPr/>
        <a:lstStyle/>
        <a:p>
          <a:endParaRPr lang="ru-RU"/>
        </a:p>
      </dgm:t>
    </dgm:pt>
    <dgm:pt modelId="{83DB4E04-2D10-48C7-B76A-6265FAFF99FB}" type="pres">
      <dgm:prSet presAssocID="{9C37A59E-070F-4935-8117-EBE07795ED52}" presName="descendantArrow" presStyleCnt="0"/>
      <dgm:spPr/>
    </dgm:pt>
    <dgm:pt modelId="{8E824809-28DD-45C6-8B5E-C574D58A9AAA}" type="pres">
      <dgm:prSet presAssocID="{106080C1-7D28-48C7-B32E-67E546CF311E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DE85C-1C0B-435D-B58C-0010BD7261D9}" type="pres">
      <dgm:prSet presAssocID="{8BB48CDF-7306-458B-8AE1-26E2546D8C3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E854A-8E16-4E82-818D-1B055E24761D}" type="pres">
      <dgm:prSet presAssocID="{786C5C7E-E1ED-4492-82DA-263D79898AB1}" presName="sp" presStyleCnt="0"/>
      <dgm:spPr/>
    </dgm:pt>
    <dgm:pt modelId="{FBEFBBE8-8969-4D8A-8EFB-D8F5ABF75A83}" type="pres">
      <dgm:prSet presAssocID="{655DCD3E-329D-4137-A763-8C8DAA956003}" presName="arrowAndChildren" presStyleCnt="0"/>
      <dgm:spPr/>
    </dgm:pt>
    <dgm:pt modelId="{467F4EB9-C5B3-4DBE-B208-2FD04BEA2360}" type="pres">
      <dgm:prSet presAssocID="{655DCD3E-329D-4137-A763-8C8DAA956003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0372880-135E-410B-839C-59651E4DDFBF}" type="pres">
      <dgm:prSet presAssocID="{655DCD3E-329D-4137-A763-8C8DAA956003}" presName="arrow" presStyleLbl="node1" presStyleIdx="2" presStyleCnt="3" custLinFactNeighborX="-971" custLinFactNeighborY="-4144"/>
      <dgm:spPr/>
      <dgm:t>
        <a:bodyPr/>
        <a:lstStyle/>
        <a:p>
          <a:endParaRPr lang="ru-RU"/>
        </a:p>
      </dgm:t>
    </dgm:pt>
    <dgm:pt modelId="{C3FE7FC5-7A2E-4AE1-B0A8-7ACF2BCBEB04}" type="pres">
      <dgm:prSet presAssocID="{655DCD3E-329D-4137-A763-8C8DAA956003}" presName="descendantArrow" presStyleCnt="0"/>
      <dgm:spPr/>
    </dgm:pt>
    <dgm:pt modelId="{03A9BC3E-5CEC-4798-9412-207482D5F048}" type="pres">
      <dgm:prSet presAssocID="{B58A9C00-BAD4-47DA-9DE5-7346278E7D07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7AFCA-D364-4E85-A70F-F05234EE0440}" type="pres">
      <dgm:prSet presAssocID="{31CECF49-B37E-4C48-A1B8-610C148FC49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590D6A-A669-4AF2-8B71-9122114E94B9}" type="presOf" srcId="{81AEDD46-7024-4760-93E4-38020AC0E7D6}" destId="{48DD0499-4A41-4533-A1B3-54A2C4856E1B}" srcOrd="0" destOrd="0" presId="urn:microsoft.com/office/officeart/2005/8/layout/process4"/>
    <dgm:cxn modelId="{AA028A48-1DA5-48B8-BB11-78E7CA041AC1}" type="presOf" srcId="{A6676161-A6DB-4261-89D7-3A756D63E5F2}" destId="{F1DD9DA3-EBB9-4220-A3FC-3568908D4089}" srcOrd="1" destOrd="0" presId="urn:microsoft.com/office/officeart/2005/8/layout/process4"/>
    <dgm:cxn modelId="{9ECDA7FD-9B59-48F5-B8B5-8E3878C36CC7}" type="presOf" srcId="{B58A9C00-BAD4-47DA-9DE5-7346278E7D07}" destId="{03A9BC3E-5CEC-4798-9412-207482D5F048}" srcOrd="0" destOrd="0" presId="urn:microsoft.com/office/officeart/2005/8/layout/process4"/>
    <dgm:cxn modelId="{59D92CD9-DCE3-4D07-8A9D-630767166030}" type="presOf" srcId="{655DCD3E-329D-4137-A763-8C8DAA956003}" destId="{20372880-135E-410B-839C-59651E4DDFBF}" srcOrd="1" destOrd="0" presId="urn:microsoft.com/office/officeart/2005/8/layout/process4"/>
    <dgm:cxn modelId="{C83FD303-DC48-407B-8FDD-DE84D8753F39}" srcId="{BBC8C441-4ECF-4421-A342-4DD41BFDFCBC}" destId="{9C37A59E-070F-4935-8117-EBE07795ED52}" srcOrd="1" destOrd="0" parTransId="{BBD4208D-70AF-4269-A469-0B562EC6612C}" sibTransId="{FD51DA9F-5775-464C-8373-0A441ADDC0A6}"/>
    <dgm:cxn modelId="{CF616AFC-4814-4F00-875D-14503AD6290B}" type="presOf" srcId="{AE9E76BD-F57F-4CD0-A203-FABD0A1534F5}" destId="{A5AED6B5-0053-4DB2-B4E3-8262814F234C}" srcOrd="0" destOrd="0" presId="urn:microsoft.com/office/officeart/2005/8/layout/process4"/>
    <dgm:cxn modelId="{9915B4AE-151E-4226-B504-6E36F86EE9C0}" srcId="{9C37A59E-070F-4935-8117-EBE07795ED52}" destId="{106080C1-7D28-48C7-B32E-67E546CF311E}" srcOrd="0" destOrd="0" parTransId="{5906908B-B325-424A-B182-71BD42DB6E73}" sibTransId="{BC627036-3616-497E-BC99-5C1F8625F1CE}"/>
    <dgm:cxn modelId="{D718EF68-8E72-406E-8091-FEDA55F30335}" srcId="{A6676161-A6DB-4261-89D7-3A756D63E5F2}" destId="{81AEDD46-7024-4760-93E4-38020AC0E7D6}" srcOrd="0" destOrd="0" parTransId="{F41C24D4-E95E-41A4-B7E3-AB8E5B842948}" sibTransId="{D9C0AD4C-197C-4BD6-859D-3805A8A8FE2C}"/>
    <dgm:cxn modelId="{584954AF-843C-44E2-BA75-551F05880D08}" srcId="{9C37A59E-070F-4935-8117-EBE07795ED52}" destId="{8BB48CDF-7306-458B-8AE1-26E2546D8C3C}" srcOrd="1" destOrd="0" parTransId="{39090518-3C36-4A92-81CD-4DDB8846FC33}" sibTransId="{77B4DBD4-C57E-4723-8F3B-B8BF62D13F03}"/>
    <dgm:cxn modelId="{8E3FCF97-441A-4D19-988A-1C53B18C4DEC}" type="presOf" srcId="{106080C1-7D28-48C7-B32E-67E546CF311E}" destId="{8E824809-28DD-45C6-8B5E-C574D58A9AAA}" srcOrd="0" destOrd="0" presId="urn:microsoft.com/office/officeart/2005/8/layout/process4"/>
    <dgm:cxn modelId="{1AFDB1BA-1132-4EB9-AFEE-014C4D858240}" srcId="{655DCD3E-329D-4137-A763-8C8DAA956003}" destId="{B58A9C00-BAD4-47DA-9DE5-7346278E7D07}" srcOrd="0" destOrd="0" parTransId="{E2370F0D-940D-44B2-A2CF-429C7C30E296}" sibTransId="{78CF430F-0140-4E2F-B9A9-3B1C3D9BEBBE}"/>
    <dgm:cxn modelId="{9A175A9D-5EF6-4C1C-B7FE-45348E12268D}" type="presOf" srcId="{BBC8C441-4ECF-4421-A342-4DD41BFDFCBC}" destId="{55DA241D-2E5A-478A-BE3C-04B5010B95C3}" srcOrd="0" destOrd="0" presId="urn:microsoft.com/office/officeart/2005/8/layout/process4"/>
    <dgm:cxn modelId="{C96C6DB9-9D13-42A9-9EBE-12AEEE2A921B}" type="presOf" srcId="{9C37A59E-070F-4935-8117-EBE07795ED52}" destId="{F3BBF7FD-0623-4F2F-81CA-251F279AC0A1}" srcOrd="1" destOrd="0" presId="urn:microsoft.com/office/officeart/2005/8/layout/process4"/>
    <dgm:cxn modelId="{809BE4F6-276C-431E-BEAE-ABC1EEA32E03}" type="presOf" srcId="{31CECF49-B37E-4C48-A1B8-610C148FC494}" destId="{7937AFCA-D364-4E85-A70F-F05234EE0440}" srcOrd="0" destOrd="0" presId="urn:microsoft.com/office/officeart/2005/8/layout/process4"/>
    <dgm:cxn modelId="{857DFCBE-61B7-4B04-9CF1-E41B0A3812DE}" type="presOf" srcId="{A6676161-A6DB-4261-89D7-3A756D63E5F2}" destId="{81C58D29-D723-4643-BCE5-046210A42F10}" srcOrd="0" destOrd="0" presId="urn:microsoft.com/office/officeart/2005/8/layout/process4"/>
    <dgm:cxn modelId="{CD249DD9-656E-4FC1-8F4F-4DBD10E2F25A}" srcId="{BBC8C441-4ECF-4421-A342-4DD41BFDFCBC}" destId="{655DCD3E-329D-4137-A763-8C8DAA956003}" srcOrd="0" destOrd="0" parTransId="{B74F11F2-10E2-42D3-BA54-EB9464DE5971}" sibTransId="{786C5C7E-E1ED-4492-82DA-263D79898AB1}"/>
    <dgm:cxn modelId="{D8809AA2-C991-48F8-A7E1-5D3147B0D974}" type="presOf" srcId="{8BB48CDF-7306-458B-8AE1-26E2546D8C3C}" destId="{C89DE85C-1C0B-435D-B58C-0010BD7261D9}" srcOrd="0" destOrd="0" presId="urn:microsoft.com/office/officeart/2005/8/layout/process4"/>
    <dgm:cxn modelId="{AC0A8F0B-DBF9-4F7C-AE2B-1304171AF2FB}" srcId="{A6676161-A6DB-4261-89D7-3A756D63E5F2}" destId="{AE9E76BD-F57F-4CD0-A203-FABD0A1534F5}" srcOrd="1" destOrd="0" parTransId="{6FB39267-2A9A-42E5-A0C2-192EBAB5DFC1}" sibTransId="{C3AFED72-9DEB-4745-9A1F-5E1E283FDD9C}"/>
    <dgm:cxn modelId="{BA12A8F6-E4B5-4DF2-95BD-37B1980AB3F6}" srcId="{BBC8C441-4ECF-4421-A342-4DD41BFDFCBC}" destId="{A6676161-A6DB-4261-89D7-3A756D63E5F2}" srcOrd="2" destOrd="0" parTransId="{22E81889-C15F-4F00-BFBC-9BB77B4E26E0}" sibTransId="{800BA7C7-025F-4365-B6A7-3D4790CA59B8}"/>
    <dgm:cxn modelId="{7E19A476-FAC5-41A1-8F8D-CBB2D315C4AC}" type="presOf" srcId="{9C37A59E-070F-4935-8117-EBE07795ED52}" destId="{F7197ADE-1686-4CCF-924E-198F0BD0235A}" srcOrd="0" destOrd="0" presId="urn:microsoft.com/office/officeart/2005/8/layout/process4"/>
    <dgm:cxn modelId="{3B7C0F57-9954-4A08-A896-5A6F28351504}" srcId="{655DCD3E-329D-4137-A763-8C8DAA956003}" destId="{31CECF49-B37E-4C48-A1B8-610C148FC494}" srcOrd="1" destOrd="0" parTransId="{A1D1352F-06C0-475F-8274-83813D619EAF}" sibTransId="{B0A5262D-A19B-4A2A-9E7C-53D2E0C0D290}"/>
    <dgm:cxn modelId="{9ABEB92B-9DE3-4E89-BBF1-249C5684F85C}" type="presOf" srcId="{655DCD3E-329D-4137-A763-8C8DAA956003}" destId="{467F4EB9-C5B3-4DBE-B208-2FD04BEA2360}" srcOrd="0" destOrd="0" presId="urn:microsoft.com/office/officeart/2005/8/layout/process4"/>
    <dgm:cxn modelId="{23F6405A-3E1B-475A-9006-4B55F9392691}" type="presParOf" srcId="{55DA241D-2E5A-478A-BE3C-04B5010B95C3}" destId="{556C28AA-7D0A-43AA-8E6D-8E244C02C308}" srcOrd="0" destOrd="0" presId="urn:microsoft.com/office/officeart/2005/8/layout/process4"/>
    <dgm:cxn modelId="{AACF68C4-9B54-427D-90DB-3C0B2409AD50}" type="presParOf" srcId="{556C28AA-7D0A-43AA-8E6D-8E244C02C308}" destId="{81C58D29-D723-4643-BCE5-046210A42F10}" srcOrd="0" destOrd="0" presId="urn:microsoft.com/office/officeart/2005/8/layout/process4"/>
    <dgm:cxn modelId="{38F2BA12-8204-44CF-B0AA-BB87CC858A2F}" type="presParOf" srcId="{556C28AA-7D0A-43AA-8E6D-8E244C02C308}" destId="{F1DD9DA3-EBB9-4220-A3FC-3568908D4089}" srcOrd="1" destOrd="0" presId="urn:microsoft.com/office/officeart/2005/8/layout/process4"/>
    <dgm:cxn modelId="{B079A975-6A24-431E-9697-9747F0484410}" type="presParOf" srcId="{556C28AA-7D0A-43AA-8E6D-8E244C02C308}" destId="{CE37C8BF-8E32-4249-B6E8-328E5D66865A}" srcOrd="2" destOrd="0" presId="urn:microsoft.com/office/officeart/2005/8/layout/process4"/>
    <dgm:cxn modelId="{156B71A0-4214-4148-B732-33E2ACE28B40}" type="presParOf" srcId="{CE37C8BF-8E32-4249-B6E8-328E5D66865A}" destId="{48DD0499-4A41-4533-A1B3-54A2C4856E1B}" srcOrd="0" destOrd="0" presId="urn:microsoft.com/office/officeart/2005/8/layout/process4"/>
    <dgm:cxn modelId="{CDCAD22B-11CE-4212-B371-B1CDE110BD1C}" type="presParOf" srcId="{CE37C8BF-8E32-4249-B6E8-328E5D66865A}" destId="{A5AED6B5-0053-4DB2-B4E3-8262814F234C}" srcOrd="1" destOrd="0" presId="urn:microsoft.com/office/officeart/2005/8/layout/process4"/>
    <dgm:cxn modelId="{53AD84FC-C26F-4603-87DD-F9BA34112FC9}" type="presParOf" srcId="{55DA241D-2E5A-478A-BE3C-04B5010B95C3}" destId="{B22FB769-0FDD-427F-A169-C72447591CA0}" srcOrd="1" destOrd="0" presId="urn:microsoft.com/office/officeart/2005/8/layout/process4"/>
    <dgm:cxn modelId="{5B28C799-4A97-4F3A-8287-A43474F56A91}" type="presParOf" srcId="{55DA241D-2E5A-478A-BE3C-04B5010B95C3}" destId="{0FA2BDE0-115A-4BEB-8CD1-12C6B7E47FF4}" srcOrd="2" destOrd="0" presId="urn:microsoft.com/office/officeart/2005/8/layout/process4"/>
    <dgm:cxn modelId="{7D82C5DF-F794-43CC-92CE-4AFB33BAE8DD}" type="presParOf" srcId="{0FA2BDE0-115A-4BEB-8CD1-12C6B7E47FF4}" destId="{F7197ADE-1686-4CCF-924E-198F0BD0235A}" srcOrd="0" destOrd="0" presId="urn:microsoft.com/office/officeart/2005/8/layout/process4"/>
    <dgm:cxn modelId="{B74485F1-C419-47E9-BB7D-E791FB864975}" type="presParOf" srcId="{0FA2BDE0-115A-4BEB-8CD1-12C6B7E47FF4}" destId="{F3BBF7FD-0623-4F2F-81CA-251F279AC0A1}" srcOrd="1" destOrd="0" presId="urn:microsoft.com/office/officeart/2005/8/layout/process4"/>
    <dgm:cxn modelId="{40028819-7D4D-4E59-9EDC-BF2F02122044}" type="presParOf" srcId="{0FA2BDE0-115A-4BEB-8CD1-12C6B7E47FF4}" destId="{83DB4E04-2D10-48C7-B76A-6265FAFF99FB}" srcOrd="2" destOrd="0" presId="urn:microsoft.com/office/officeart/2005/8/layout/process4"/>
    <dgm:cxn modelId="{305D636B-AFD2-4980-8FA3-1926C85B9BE7}" type="presParOf" srcId="{83DB4E04-2D10-48C7-B76A-6265FAFF99FB}" destId="{8E824809-28DD-45C6-8B5E-C574D58A9AAA}" srcOrd="0" destOrd="0" presId="urn:microsoft.com/office/officeart/2005/8/layout/process4"/>
    <dgm:cxn modelId="{31F49EE7-6BA0-4F88-882D-432530C6B30B}" type="presParOf" srcId="{83DB4E04-2D10-48C7-B76A-6265FAFF99FB}" destId="{C89DE85C-1C0B-435D-B58C-0010BD7261D9}" srcOrd="1" destOrd="0" presId="urn:microsoft.com/office/officeart/2005/8/layout/process4"/>
    <dgm:cxn modelId="{47EF6A56-51A4-46DE-BC67-B680C44D8C4A}" type="presParOf" srcId="{55DA241D-2E5A-478A-BE3C-04B5010B95C3}" destId="{42FE854A-8E16-4E82-818D-1B055E24761D}" srcOrd="3" destOrd="0" presId="urn:microsoft.com/office/officeart/2005/8/layout/process4"/>
    <dgm:cxn modelId="{0CC3F2F4-2677-4CDE-8B47-CE57761AEBAF}" type="presParOf" srcId="{55DA241D-2E5A-478A-BE3C-04B5010B95C3}" destId="{FBEFBBE8-8969-4D8A-8EFB-D8F5ABF75A83}" srcOrd="4" destOrd="0" presId="urn:microsoft.com/office/officeart/2005/8/layout/process4"/>
    <dgm:cxn modelId="{07FF5E88-5A03-4A4E-B414-3C96195DC8C2}" type="presParOf" srcId="{FBEFBBE8-8969-4D8A-8EFB-D8F5ABF75A83}" destId="{467F4EB9-C5B3-4DBE-B208-2FD04BEA2360}" srcOrd="0" destOrd="0" presId="urn:microsoft.com/office/officeart/2005/8/layout/process4"/>
    <dgm:cxn modelId="{27961082-7962-440C-B57B-B4D78E3808B8}" type="presParOf" srcId="{FBEFBBE8-8969-4D8A-8EFB-D8F5ABF75A83}" destId="{20372880-135E-410B-839C-59651E4DDFBF}" srcOrd="1" destOrd="0" presId="urn:microsoft.com/office/officeart/2005/8/layout/process4"/>
    <dgm:cxn modelId="{077FD828-F998-4C74-ABAB-5340657671B4}" type="presParOf" srcId="{FBEFBBE8-8969-4D8A-8EFB-D8F5ABF75A83}" destId="{C3FE7FC5-7A2E-4AE1-B0A8-7ACF2BCBEB04}" srcOrd="2" destOrd="0" presId="urn:microsoft.com/office/officeart/2005/8/layout/process4"/>
    <dgm:cxn modelId="{36F5D4E2-5DB7-4BC9-96AC-C90A2F0A0A59}" type="presParOf" srcId="{C3FE7FC5-7A2E-4AE1-B0A8-7ACF2BCBEB04}" destId="{03A9BC3E-5CEC-4798-9412-207482D5F048}" srcOrd="0" destOrd="0" presId="urn:microsoft.com/office/officeart/2005/8/layout/process4"/>
    <dgm:cxn modelId="{CB73A812-7F3C-434B-86E5-F9EF83A7A67A}" type="presParOf" srcId="{C3FE7FC5-7A2E-4AE1-B0A8-7ACF2BCBEB04}" destId="{7937AFCA-D364-4E85-A70F-F05234EE044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1266B1-CC16-4050-9DF0-4E0C68D5E6DC}" type="doc">
      <dgm:prSet loTypeId="urn:microsoft.com/office/officeart/2008/layout/AscendingPictureAccentProcess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85C54F-6EB2-40F7-8AE4-D03BB45F353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городские </a:t>
          </a:r>
          <a:r>
            <a:rPr lang="ru-RU" sz="1800" b="1" dirty="0" err="1" smtClean="0">
              <a:solidFill>
                <a:srgbClr val="FF0000"/>
              </a:solidFill>
            </a:rPr>
            <a:t>стажировочные</a:t>
          </a:r>
          <a:r>
            <a:rPr lang="ru-RU" sz="1800" b="1" dirty="0" smtClean="0">
              <a:solidFill>
                <a:srgbClr val="FF0000"/>
              </a:solidFill>
            </a:rPr>
            <a:t> площадки</a:t>
          </a:r>
          <a:endParaRPr lang="ru-RU" sz="1800" b="1" dirty="0">
            <a:solidFill>
              <a:srgbClr val="FF0000"/>
            </a:solidFill>
          </a:endParaRPr>
        </a:p>
      </dgm:t>
    </dgm:pt>
    <dgm:pt modelId="{70A22894-E153-4E32-84F0-5B01CF947771}" type="parTrans" cxnId="{59F751F8-94B4-4D7D-B5A7-02BEF638A6ED}">
      <dgm:prSet/>
      <dgm:spPr/>
      <dgm:t>
        <a:bodyPr/>
        <a:lstStyle/>
        <a:p>
          <a:endParaRPr lang="ru-RU"/>
        </a:p>
      </dgm:t>
    </dgm:pt>
    <dgm:pt modelId="{3C8CF8B8-F59F-4A09-9EE6-0604A6CE3BC3}" type="sibTrans" cxnId="{59F751F8-94B4-4D7D-B5A7-02BEF638A6ED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A3277B2F-4DE4-4AA0-9A4A-18DB88F0E0C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Участие  в   профессиональных   конкурсах</a:t>
          </a:r>
          <a:endParaRPr lang="ru-RU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040EA7-0497-4D29-B96B-85559F501F69}" type="parTrans" cxnId="{E5A49953-0C69-46C5-B793-A1C32BC84E92}">
      <dgm:prSet/>
      <dgm:spPr/>
      <dgm:t>
        <a:bodyPr/>
        <a:lstStyle/>
        <a:p>
          <a:endParaRPr lang="ru-RU"/>
        </a:p>
      </dgm:t>
    </dgm:pt>
    <dgm:pt modelId="{320C981A-8759-43C0-9F8C-F4ACB756B514}" type="sibTrans" cxnId="{E5A49953-0C69-46C5-B793-A1C32BC84E92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780B3A2E-0FBF-48FF-956F-0DB3C76FB923}">
      <dgm:prSet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</a:rPr>
            <a:t> </a:t>
          </a:r>
          <a:r>
            <a:rPr lang="ru-RU" sz="2000" b="1" dirty="0" smtClean="0">
              <a:solidFill>
                <a:srgbClr val="FF0000"/>
              </a:solidFill>
            </a:rPr>
            <a:t>участие в гимназических модулях</a:t>
          </a:r>
          <a:endParaRPr lang="ru-RU" sz="2000" b="1" dirty="0">
            <a:solidFill>
              <a:srgbClr val="FF0000"/>
            </a:solidFill>
          </a:endParaRPr>
        </a:p>
      </dgm:t>
    </dgm:pt>
    <dgm:pt modelId="{8A52A7DC-67BD-464B-886D-04421890E0D9}" type="parTrans" cxnId="{ABC3E5E5-78CB-414D-B72F-E252AD92F34E}">
      <dgm:prSet/>
      <dgm:spPr/>
      <dgm:t>
        <a:bodyPr/>
        <a:lstStyle/>
        <a:p>
          <a:endParaRPr lang="ru-RU"/>
        </a:p>
      </dgm:t>
    </dgm:pt>
    <dgm:pt modelId="{32339256-16C7-4AA3-B8BF-9049C3E87D04}" type="sibTrans" cxnId="{ABC3E5E5-78CB-414D-B72F-E252AD92F34E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7B0934AE-295C-43E2-A968-162A3DA585EC}" type="pres">
      <dgm:prSet presAssocID="{5F1266B1-CC16-4050-9DF0-4E0C68D5E6D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B9CEDBB-3B2E-465F-9115-605149B42FD8}" type="pres">
      <dgm:prSet presAssocID="{5F1266B1-CC16-4050-9DF0-4E0C68D5E6DC}" presName="dot1" presStyleLbl="alignNode1" presStyleIdx="0" presStyleCnt="12"/>
      <dgm:spPr/>
    </dgm:pt>
    <dgm:pt modelId="{760DD059-5A5E-4A6F-B13A-365587DF7490}" type="pres">
      <dgm:prSet presAssocID="{5F1266B1-CC16-4050-9DF0-4E0C68D5E6DC}" presName="dot2" presStyleLbl="alignNode1" presStyleIdx="1" presStyleCnt="12"/>
      <dgm:spPr/>
    </dgm:pt>
    <dgm:pt modelId="{FFF86DE7-5F42-4AD3-830B-DDF0D74A8C00}" type="pres">
      <dgm:prSet presAssocID="{5F1266B1-CC16-4050-9DF0-4E0C68D5E6DC}" presName="dot3" presStyleLbl="alignNode1" presStyleIdx="2" presStyleCnt="12"/>
      <dgm:spPr/>
    </dgm:pt>
    <dgm:pt modelId="{237388D8-DC4B-449F-808B-A679C7E2C799}" type="pres">
      <dgm:prSet presAssocID="{5F1266B1-CC16-4050-9DF0-4E0C68D5E6DC}" presName="dot4" presStyleLbl="alignNode1" presStyleIdx="3" presStyleCnt="12"/>
      <dgm:spPr/>
    </dgm:pt>
    <dgm:pt modelId="{EC3CC9FC-A8F4-490A-9B7F-FD22172577C8}" type="pres">
      <dgm:prSet presAssocID="{5F1266B1-CC16-4050-9DF0-4E0C68D5E6DC}" presName="dot5" presStyleLbl="alignNode1" presStyleIdx="4" presStyleCnt="12"/>
      <dgm:spPr/>
    </dgm:pt>
    <dgm:pt modelId="{03B68782-C493-47C7-801B-5FEB2EBE4F28}" type="pres">
      <dgm:prSet presAssocID="{5F1266B1-CC16-4050-9DF0-4E0C68D5E6DC}" presName="dotArrow1" presStyleLbl="alignNode1" presStyleIdx="5" presStyleCnt="12"/>
      <dgm:spPr/>
    </dgm:pt>
    <dgm:pt modelId="{0ACA6388-B146-4616-BA73-7084CAEE9C46}" type="pres">
      <dgm:prSet presAssocID="{5F1266B1-CC16-4050-9DF0-4E0C68D5E6DC}" presName="dotArrow2" presStyleLbl="alignNode1" presStyleIdx="6" presStyleCnt="12"/>
      <dgm:spPr/>
    </dgm:pt>
    <dgm:pt modelId="{BF6A8910-FFCC-4F9A-A748-4C117CCAED94}" type="pres">
      <dgm:prSet presAssocID="{5F1266B1-CC16-4050-9DF0-4E0C68D5E6DC}" presName="dotArrow3" presStyleLbl="alignNode1" presStyleIdx="7" presStyleCnt="12"/>
      <dgm:spPr/>
    </dgm:pt>
    <dgm:pt modelId="{4913825D-D3DC-4696-9ECC-C9E62F3CD525}" type="pres">
      <dgm:prSet presAssocID="{5F1266B1-CC16-4050-9DF0-4E0C68D5E6DC}" presName="dotArrow4" presStyleLbl="alignNode1" presStyleIdx="8" presStyleCnt="12"/>
      <dgm:spPr/>
    </dgm:pt>
    <dgm:pt modelId="{5271AE0D-E8E3-41A5-AEED-5D03D5AB132C}" type="pres">
      <dgm:prSet presAssocID="{5F1266B1-CC16-4050-9DF0-4E0C68D5E6DC}" presName="dotArrow5" presStyleLbl="alignNode1" presStyleIdx="9" presStyleCnt="12"/>
      <dgm:spPr/>
    </dgm:pt>
    <dgm:pt modelId="{F0EC651F-0C43-4F24-BEEF-040AF7F9BAFA}" type="pres">
      <dgm:prSet presAssocID="{5F1266B1-CC16-4050-9DF0-4E0C68D5E6DC}" presName="dotArrow6" presStyleLbl="alignNode1" presStyleIdx="10" presStyleCnt="12"/>
      <dgm:spPr/>
    </dgm:pt>
    <dgm:pt modelId="{954FE67D-C55E-4A1E-8561-00372A2D17FC}" type="pres">
      <dgm:prSet presAssocID="{5F1266B1-CC16-4050-9DF0-4E0C68D5E6DC}" presName="dotArrow7" presStyleLbl="alignNode1" presStyleIdx="11" presStyleCnt="12"/>
      <dgm:spPr/>
    </dgm:pt>
    <dgm:pt modelId="{7BE7737E-1974-4AB9-8053-CEDF9B28AA65}" type="pres">
      <dgm:prSet presAssocID="{780B3A2E-0FBF-48FF-956F-0DB3C76FB923}" presName="parTx1" presStyleLbl="node1" presStyleIdx="0" presStyleCnt="3" custLinFactNeighborX="5860" custLinFactNeighborY="-17673"/>
      <dgm:spPr/>
      <dgm:t>
        <a:bodyPr/>
        <a:lstStyle/>
        <a:p>
          <a:endParaRPr lang="ru-RU"/>
        </a:p>
      </dgm:t>
    </dgm:pt>
    <dgm:pt modelId="{F460C93F-1CDD-472B-8081-834F62F688FD}" type="pres">
      <dgm:prSet presAssocID="{32339256-16C7-4AA3-B8BF-9049C3E87D04}" presName="picture1" presStyleCnt="0"/>
      <dgm:spPr/>
    </dgm:pt>
    <dgm:pt modelId="{8B53D491-E4CD-4FC9-8F17-97162E586ED5}" type="pres">
      <dgm:prSet presAssocID="{32339256-16C7-4AA3-B8BF-9049C3E87D04}" presName="imageRepeatNode" presStyleLbl="fgImgPlace1" presStyleIdx="0" presStyleCnt="3" custLinFactNeighborX="22439" custLinFactNeighborY="-20872"/>
      <dgm:spPr/>
      <dgm:t>
        <a:bodyPr/>
        <a:lstStyle/>
        <a:p>
          <a:endParaRPr lang="ru-RU"/>
        </a:p>
      </dgm:t>
    </dgm:pt>
    <dgm:pt modelId="{64374416-1D8C-43CA-AF95-381F0463E362}" type="pres">
      <dgm:prSet presAssocID="{C985C54F-6EB2-40F7-8AE4-D03BB45F3531}" presName="parTx2" presStyleLbl="node1" presStyleIdx="1" presStyleCnt="3" custLinFactNeighborX="14556" custLinFactNeighborY="-19783"/>
      <dgm:spPr/>
      <dgm:t>
        <a:bodyPr/>
        <a:lstStyle/>
        <a:p>
          <a:endParaRPr lang="ru-RU"/>
        </a:p>
      </dgm:t>
    </dgm:pt>
    <dgm:pt modelId="{1BFA0C60-0B08-49C3-BE59-B4AAC7A05707}" type="pres">
      <dgm:prSet presAssocID="{3C8CF8B8-F59F-4A09-9EE6-0604A6CE3BC3}" presName="picture2" presStyleCnt="0"/>
      <dgm:spPr/>
    </dgm:pt>
    <dgm:pt modelId="{7753F973-2505-407B-BFC7-864EA611C498}" type="pres">
      <dgm:prSet presAssocID="{3C8CF8B8-F59F-4A09-9EE6-0604A6CE3BC3}" presName="imageRepeatNode" presStyleLbl="fgImgPlace1" presStyleIdx="1" presStyleCnt="3"/>
      <dgm:spPr/>
      <dgm:t>
        <a:bodyPr/>
        <a:lstStyle/>
        <a:p>
          <a:endParaRPr lang="ru-RU"/>
        </a:p>
      </dgm:t>
    </dgm:pt>
    <dgm:pt modelId="{4FFC2FEE-E4B1-44F3-986C-FD8F685C5936}" type="pres">
      <dgm:prSet presAssocID="{A3277B2F-4DE4-4AA0-9A4A-18DB88F0E0C8}" presName="parTx3" presStyleLbl="node1" presStyleIdx="2" presStyleCnt="3" custLinFactNeighborX="5985" custLinFactNeighborY="-12870"/>
      <dgm:spPr/>
      <dgm:t>
        <a:bodyPr/>
        <a:lstStyle/>
        <a:p>
          <a:endParaRPr lang="ru-RU"/>
        </a:p>
      </dgm:t>
    </dgm:pt>
    <dgm:pt modelId="{E6BED449-55AF-43C8-A0F9-786756809154}" type="pres">
      <dgm:prSet presAssocID="{320C981A-8759-43C0-9F8C-F4ACB756B514}" presName="picture3" presStyleCnt="0"/>
      <dgm:spPr/>
    </dgm:pt>
    <dgm:pt modelId="{A08F9237-FD74-45B3-8230-0672AA8B015D}" type="pres">
      <dgm:prSet presAssocID="{320C981A-8759-43C0-9F8C-F4ACB756B514}" presName="imageRepeatNode" presStyleLbl="fgImgPlace1" presStyleIdx="2" presStyleCnt="3"/>
      <dgm:spPr/>
      <dgm:t>
        <a:bodyPr/>
        <a:lstStyle/>
        <a:p>
          <a:endParaRPr lang="ru-RU"/>
        </a:p>
      </dgm:t>
    </dgm:pt>
  </dgm:ptLst>
  <dgm:cxnLst>
    <dgm:cxn modelId="{ABC3E5E5-78CB-414D-B72F-E252AD92F34E}" srcId="{5F1266B1-CC16-4050-9DF0-4E0C68D5E6DC}" destId="{780B3A2E-0FBF-48FF-956F-0DB3C76FB923}" srcOrd="0" destOrd="0" parTransId="{8A52A7DC-67BD-464B-886D-04421890E0D9}" sibTransId="{32339256-16C7-4AA3-B8BF-9049C3E87D04}"/>
    <dgm:cxn modelId="{C66BFDD3-1EBC-48B5-AD5E-9703CE50CCB1}" type="presOf" srcId="{32339256-16C7-4AA3-B8BF-9049C3E87D04}" destId="{8B53D491-E4CD-4FC9-8F17-97162E586ED5}" srcOrd="0" destOrd="0" presId="urn:microsoft.com/office/officeart/2008/layout/AscendingPictureAccentProcess"/>
    <dgm:cxn modelId="{1751674F-1EA1-44B1-82C1-84880AD6CAE9}" type="presOf" srcId="{320C981A-8759-43C0-9F8C-F4ACB756B514}" destId="{A08F9237-FD74-45B3-8230-0672AA8B015D}" srcOrd="0" destOrd="0" presId="urn:microsoft.com/office/officeart/2008/layout/AscendingPictureAccentProcess"/>
    <dgm:cxn modelId="{59F751F8-94B4-4D7D-B5A7-02BEF638A6ED}" srcId="{5F1266B1-CC16-4050-9DF0-4E0C68D5E6DC}" destId="{C985C54F-6EB2-40F7-8AE4-D03BB45F3531}" srcOrd="1" destOrd="0" parTransId="{70A22894-E153-4E32-84F0-5B01CF947771}" sibTransId="{3C8CF8B8-F59F-4A09-9EE6-0604A6CE3BC3}"/>
    <dgm:cxn modelId="{E5A49953-0C69-46C5-B793-A1C32BC84E92}" srcId="{5F1266B1-CC16-4050-9DF0-4E0C68D5E6DC}" destId="{A3277B2F-4DE4-4AA0-9A4A-18DB88F0E0C8}" srcOrd="2" destOrd="0" parTransId="{CA040EA7-0497-4D29-B96B-85559F501F69}" sibTransId="{320C981A-8759-43C0-9F8C-F4ACB756B514}"/>
    <dgm:cxn modelId="{F1AF63F3-6E8D-4F4B-A9E0-3A40DE188937}" type="presOf" srcId="{3C8CF8B8-F59F-4A09-9EE6-0604A6CE3BC3}" destId="{7753F973-2505-407B-BFC7-864EA611C498}" srcOrd="0" destOrd="0" presId="urn:microsoft.com/office/officeart/2008/layout/AscendingPictureAccentProcess"/>
    <dgm:cxn modelId="{34EA1818-2BAC-49E0-B1F8-E8C5285E333F}" type="presOf" srcId="{780B3A2E-0FBF-48FF-956F-0DB3C76FB923}" destId="{7BE7737E-1974-4AB9-8053-CEDF9B28AA65}" srcOrd="0" destOrd="0" presId="urn:microsoft.com/office/officeart/2008/layout/AscendingPictureAccentProcess"/>
    <dgm:cxn modelId="{BB2ED766-D939-4BAD-97CC-BBDF27018A65}" type="presOf" srcId="{5F1266B1-CC16-4050-9DF0-4E0C68D5E6DC}" destId="{7B0934AE-295C-43E2-A968-162A3DA585EC}" srcOrd="0" destOrd="0" presId="urn:microsoft.com/office/officeart/2008/layout/AscendingPictureAccentProcess"/>
    <dgm:cxn modelId="{33FF4957-A5FE-408A-B57B-5A0833672B50}" type="presOf" srcId="{C985C54F-6EB2-40F7-8AE4-D03BB45F3531}" destId="{64374416-1D8C-43CA-AF95-381F0463E362}" srcOrd="0" destOrd="0" presId="urn:microsoft.com/office/officeart/2008/layout/AscendingPictureAccentProcess"/>
    <dgm:cxn modelId="{5BCB6142-7391-4307-95D2-AE35055C1597}" type="presOf" srcId="{A3277B2F-4DE4-4AA0-9A4A-18DB88F0E0C8}" destId="{4FFC2FEE-E4B1-44F3-986C-FD8F685C5936}" srcOrd="0" destOrd="0" presId="urn:microsoft.com/office/officeart/2008/layout/AscendingPictureAccentProcess"/>
    <dgm:cxn modelId="{7D6D83A8-2B0A-41B1-A0A3-ECDA0E4D1046}" type="presParOf" srcId="{7B0934AE-295C-43E2-A968-162A3DA585EC}" destId="{3B9CEDBB-3B2E-465F-9115-605149B42FD8}" srcOrd="0" destOrd="0" presId="urn:microsoft.com/office/officeart/2008/layout/AscendingPictureAccentProcess"/>
    <dgm:cxn modelId="{ADC04F98-DE67-42C6-9270-1E679782F277}" type="presParOf" srcId="{7B0934AE-295C-43E2-A968-162A3DA585EC}" destId="{760DD059-5A5E-4A6F-B13A-365587DF7490}" srcOrd="1" destOrd="0" presId="urn:microsoft.com/office/officeart/2008/layout/AscendingPictureAccentProcess"/>
    <dgm:cxn modelId="{746E3D8B-D945-4D10-AC80-AD3C1B6C8849}" type="presParOf" srcId="{7B0934AE-295C-43E2-A968-162A3DA585EC}" destId="{FFF86DE7-5F42-4AD3-830B-DDF0D74A8C00}" srcOrd="2" destOrd="0" presId="urn:microsoft.com/office/officeart/2008/layout/AscendingPictureAccentProcess"/>
    <dgm:cxn modelId="{78C39A4C-0DD2-4764-9FE7-015DEB20723E}" type="presParOf" srcId="{7B0934AE-295C-43E2-A968-162A3DA585EC}" destId="{237388D8-DC4B-449F-808B-A679C7E2C799}" srcOrd="3" destOrd="0" presId="urn:microsoft.com/office/officeart/2008/layout/AscendingPictureAccentProcess"/>
    <dgm:cxn modelId="{370D04DC-5337-47DC-A83B-0295E85E7E51}" type="presParOf" srcId="{7B0934AE-295C-43E2-A968-162A3DA585EC}" destId="{EC3CC9FC-A8F4-490A-9B7F-FD22172577C8}" srcOrd="4" destOrd="0" presId="urn:microsoft.com/office/officeart/2008/layout/AscendingPictureAccentProcess"/>
    <dgm:cxn modelId="{2BC6FC10-76D9-4B20-9AE1-351A0D7B5C4A}" type="presParOf" srcId="{7B0934AE-295C-43E2-A968-162A3DA585EC}" destId="{03B68782-C493-47C7-801B-5FEB2EBE4F28}" srcOrd="5" destOrd="0" presId="urn:microsoft.com/office/officeart/2008/layout/AscendingPictureAccentProcess"/>
    <dgm:cxn modelId="{8B116BB7-077B-4413-B5F4-3529F75193E0}" type="presParOf" srcId="{7B0934AE-295C-43E2-A968-162A3DA585EC}" destId="{0ACA6388-B146-4616-BA73-7084CAEE9C46}" srcOrd="6" destOrd="0" presId="urn:microsoft.com/office/officeart/2008/layout/AscendingPictureAccentProcess"/>
    <dgm:cxn modelId="{85418969-C36C-4143-8FCC-26C745B3C000}" type="presParOf" srcId="{7B0934AE-295C-43E2-A968-162A3DA585EC}" destId="{BF6A8910-FFCC-4F9A-A748-4C117CCAED94}" srcOrd="7" destOrd="0" presId="urn:microsoft.com/office/officeart/2008/layout/AscendingPictureAccentProcess"/>
    <dgm:cxn modelId="{7A77CF24-498E-4D6A-98A5-ECEF998335C6}" type="presParOf" srcId="{7B0934AE-295C-43E2-A968-162A3DA585EC}" destId="{4913825D-D3DC-4696-9ECC-C9E62F3CD525}" srcOrd="8" destOrd="0" presId="urn:microsoft.com/office/officeart/2008/layout/AscendingPictureAccentProcess"/>
    <dgm:cxn modelId="{A08B1357-0DDC-456F-84BA-C937F7ACB4EA}" type="presParOf" srcId="{7B0934AE-295C-43E2-A968-162A3DA585EC}" destId="{5271AE0D-E8E3-41A5-AEED-5D03D5AB132C}" srcOrd="9" destOrd="0" presId="urn:microsoft.com/office/officeart/2008/layout/AscendingPictureAccentProcess"/>
    <dgm:cxn modelId="{549C4C04-2255-4DEA-B485-0A1CE84F4538}" type="presParOf" srcId="{7B0934AE-295C-43E2-A968-162A3DA585EC}" destId="{F0EC651F-0C43-4F24-BEEF-040AF7F9BAFA}" srcOrd="10" destOrd="0" presId="urn:microsoft.com/office/officeart/2008/layout/AscendingPictureAccentProcess"/>
    <dgm:cxn modelId="{8C60624B-84AB-4850-B013-2A06B000377F}" type="presParOf" srcId="{7B0934AE-295C-43E2-A968-162A3DA585EC}" destId="{954FE67D-C55E-4A1E-8561-00372A2D17FC}" srcOrd="11" destOrd="0" presId="urn:microsoft.com/office/officeart/2008/layout/AscendingPictureAccentProcess"/>
    <dgm:cxn modelId="{DC75E56D-F91A-4AE2-874A-EF6C00DDBD35}" type="presParOf" srcId="{7B0934AE-295C-43E2-A968-162A3DA585EC}" destId="{7BE7737E-1974-4AB9-8053-CEDF9B28AA65}" srcOrd="12" destOrd="0" presId="urn:microsoft.com/office/officeart/2008/layout/AscendingPictureAccentProcess"/>
    <dgm:cxn modelId="{687C89A9-466B-4B64-9560-057D7488A92F}" type="presParOf" srcId="{7B0934AE-295C-43E2-A968-162A3DA585EC}" destId="{F460C93F-1CDD-472B-8081-834F62F688FD}" srcOrd="13" destOrd="0" presId="urn:microsoft.com/office/officeart/2008/layout/AscendingPictureAccentProcess"/>
    <dgm:cxn modelId="{B6FEB58B-AC6A-49D6-8A77-A05D8FFB34DD}" type="presParOf" srcId="{F460C93F-1CDD-472B-8081-834F62F688FD}" destId="{8B53D491-E4CD-4FC9-8F17-97162E586ED5}" srcOrd="0" destOrd="0" presId="urn:microsoft.com/office/officeart/2008/layout/AscendingPictureAccentProcess"/>
    <dgm:cxn modelId="{13B31860-E160-4B95-BDFB-1CC491450745}" type="presParOf" srcId="{7B0934AE-295C-43E2-A968-162A3DA585EC}" destId="{64374416-1D8C-43CA-AF95-381F0463E362}" srcOrd="14" destOrd="0" presId="urn:microsoft.com/office/officeart/2008/layout/AscendingPictureAccentProcess"/>
    <dgm:cxn modelId="{1B183C9F-2DC1-4522-BBB0-346750D5DE4F}" type="presParOf" srcId="{7B0934AE-295C-43E2-A968-162A3DA585EC}" destId="{1BFA0C60-0B08-49C3-BE59-B4AAC7A05707}" srcOrd="15" destOrd="0" presId="urn:microsoft.com/office/officeart/2008/layout/AscendingPictureAccentProcess"/>
    <dgm:cxn modelId="{62332EE7-9BB6-4E25-9892-5130DFB7BC44}" type="presParOf" srcId="{1BFA0C60-0B08-49C3-BE59-B4AAC7A05707}" destId="{7753F973-2505-407B-BFC7-864EA611C498}" srcOrd="0" destOrd="0" presId="urn:microsoft.com/office/officeart/2008/layout/AscendingPictureAccentProcess"/>
    <dgm:cxn modelId="{5D988E63-DC9C-4A2A-86D5-10CF1A974EA2}" type="presParOf" srcId="{7B0934AE-295C-43E2-A968-162A3DA585EC}" destId="{4FFC2FEE-E4B1-44F3-986C-FD8F685C5936}" srcOrd="16" destOrd="0" presId="urn:microsoft.com/office/officeart/2008/layout/AscendingPictureAccentProcess"/>
    <dgm:cxn modelId="{C721F53B-D66D-4FAE-85F0-37BF9B5CF7F0}" type="presParOf" srcId="{7B0934AE-295C-43E2-A968-162A3DA585EC}" destId="{E6BED449-55AF-43C8-A0F9-786756809154}" srcOrd="17" destOrd="0" presId="urn:microsoft.com/office/officeart/2008/layout/AscendingPictureAccentProcess"/>
    <dgm:cxn modelId="{27ACD638-5301-4930-81EA-4BE79B60337C}" type="presParOf" srcId="{E6BED449-55AF-43C8-A0F9-786756809154}" destId="{A08F9237-FD74-45B3-8230-0672AA8B015D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1F0BAE-ABB8-432B-93C5-AFE8F801FC4E}" type="doc">
      <dgm:prSet loTypeId="urn:microsoft.com/office/officeart/2005/8/layout/vProcess5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20C2C9-9D4C-4FB3-BE5F-DC6439EF5A1A}">
      <dgm:prSet phldrT="[Текст]"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Подбор  наставников по совместимости     с личностными   качествами молодого    специалиста   на основе    диагностики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A126741-56EE-46C1-BC52-D277EBC52E16}" type="parTrans" cxnId="{2677D20E-A5EA-497B-8661-552F41D1F507}">
      <dgm:prSet/>
      <dgm:spPr/>
      <dgm:t>
        <a:bodyPr/>
        <a:lstStyle/>
        <a:p>
          <a:endParaRPr lang="ru-RU"/>
        </a:p>
      </dgm:t>
    </dgm:pt>
    <dgm:pt modelId="{B82BB30B-58E9-461C-9661-C04A98AF37C7}" type="sibTrans" cxnId="{2677D20E-A5EA-497B-8661-552F41D1F507}">
      <dgm:prSet/>
      <dgm:spPr>
        <a:ln>
          <a:solidFill>
            <a:schemeClr val="accent6"/>
          </a:solidFill>
        </a:ln>
      </dgm:spPr>
      <dgm:t>
        <a:bodyPr/>
        <a:lstStyle/>
        <a:p>
          <a:endParaRPr lang="ru-RU"/>
        </a:p>
      </dgm:t>
    </dgm:pt>
    <dgm:pt modelId="{81BFCF62-F491-44E4-BB87-8E9BE3507749}">
      <dgm:prSet phldrT="[Текст]" custT="1"/>
      <dgm:spPr>
        <a:solidFill>
          <a:srgbClr val="92D050"/>
        </a:solidFill>
        <a:ln>
          <a:solidFill>
            <a:schemeClr val="accent6"/>
          </a:solidFill>
        </a:ln>
      </dgm:spPr>
      <dgm:t>
        <a:bodyPr/>
        <a:lstStyle/>
        <a:p>
          <a:pPr algn="ctr"/>
          <a:r>
            <a:rPr lang="ru-RU" sz="2000" b="1" u="none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Сочетание   теоретических  и практических  форм    методической  работы</a:t>
          </a:r>
          <a:endParaRPr lang="ru-RU" sz="2000" b="1" u="none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3CA71C5E-DBAF-4EC7-A1F6-8BEB40C16AF5}" type="parTrans" cxnId="{C791363A-30B0-4E4E-B48A-7D7BF70C175F}">
      <dgm:prSet/>
      <dgm:spPr/>
      <dgm:t>
        <a:bodyPr/>
        <a:lstStyle/>
        <a:p>
          <a:endParaRPr lang="ru-RU"/>
        </a:p>
      </dgm:t>
    </dgm:pt>
    <dgm:pt modelId="{A7ED4827-7154-436C-8403-2CCDBAA67017}" type="sibTrans" cxnId="{C791363A-30B0-4E4E-B48A-7D7BF70C175F}">
      <dgm:prSet/>
      <dgm:spPr/>
      <dgm:t>
        <a:bodyPr/>
        <a:lstStyle/>
        <a:p>
          <a:endParaRPr lang="ru-RU"/>
        </a:p>
      </dgm:t>
    </dgm:pt>
    <dgm:pt modelId="{3DFA0106-8E09-4234-BD26-FB85247731C9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2400" b="1" u="none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Наставничество – составная  часть  системы  методической   работы</a:t>
          </a:r>
          <a:endParaRPr lang="ru-RU" sz="2400" b="1" u="none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F61FA965-865E-4953-86BC-0FE90A82CD1B}" type="parTrans" cxnId="{65C04DC8-CA0D-4BE8-BE79-E9C2BBEBE743}">
      <dgm:prSet/>
      <dgm:spPr/>
      <dgm:t>
        <a:bodyPr/>
        <a:lstStyle/>
        <a:p>
          <a:endParaRPr lang="ru-RU"/>
        </a:p>
      </dgm:t>
    </dgm:pt>
    <dgm:pt modelId="{F944885F-A7FD-4B62-B232-BC3CCE29EFC8}" type="sibTrans" cxnId="{65C04DC8-CA0D-4BE8-BE79-E9C2BBEBE743}">
      <dgm:prSet/>
      <dgm:spPr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56E80619-6947-4537-A9B5-87128162794F}">
      <dgm:prSet custT="1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13500000" scaled="1"/>
          <a:tileRect/>
        </a:gradFill>
      </dgm:spPr>
      <dgm:t>
        <a:bodyPr/>
        <a:lstStyle/>
        <a:p>
          <a:pPr algn="ctr"/>
          <a:r>
            <a:rPr lang="ru-RU" sz="2000" b="1" u="none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     Наставничество - неотъемлемый                  элемент     кадровой   политики,         ключевая      часть      корпоративного обучения </a:t>
          </a:r>
          <a:endParaRPr lang="ru-RU" sz="2000" b="1" u="none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E5CD7751-FD9C-4C69-818E-1FA8251D7420}" type="parTrans" cxnId="{EBD3C97C-B1F3-4CAC-8190-FB667D73565D}">
      <dgm:prSet/>
      <dgm:spPr/>
      <dgm:t>
        <a:bodyPr/>
        <a:lstStyle/>
        <a:p>
          <a:endParaRPr lang="ru-RU"/>
        </a:p>
      </dgm:t>
    </dgm:pt>
    <dgm:pt modelId="{3FC9B811-FDCA-4F25-8010-4C1F73C0610D}" type="sibTrans" cxnId="{EBD3C97C-B1F3-4CAC-8190-FB667D73565D}">
      <dgm:prSet/>
      <dgm:spPr>
        <a:ln>
          <a:solidFill>
            <a:schemeClr val="accent6"/>
          </a:solidFill>
        </a:ln>
      </dgm:spPr>
      <dgm:t>
        <a:bodyPr/>
        <a:lstStyle/>
        <a:p>
          <a:endParaRPr lang="ru-RU"/>
        </a:p>
      </dgm:t>
    </dgm:pt>
    <dgm:pt modelId="{0F57EAF3-3E2A-44CA-BDF6-ADA164D8DA6E}" type="pres">
      <dgm:prSet presAssocID="{D51F0BAE-ABB8-432B-93C5-AFE8F801FC4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BD8870-329D-4E93-8D80-F09C56925955}" type="pres">
      <dgm:prSet presAssocID="{D51F0BAE-ABB8-432B-93C5-AFE8F801FC4E}" presName="dummyMaxCanvas" presStyleCnt="0">
        <dgm:presLayoutVars/>
      </dgm:prSet>
      <dgm:spPr/>
    </dgm:pt>
    <dgm:pt modelId="{705FC579-607C-4705-B498-E00C4379707E}" type="pres">
      <dgm:prSet presAssocID="{D51F0BAE-ABB8-432B-93C5-AFE8F801FC4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05F8-00FB-4918-A033-6FD380131342}" type="pres">
      <dgm:prSet presAssocID="{D51F0BAE-ABB8-432B-93C5-AFE8F801FC4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ECF1D-C55D-42C5-8A64-10FB4A8B9DDB}" type="pres">
      <dgm:prSet presAssocID="{D51F0BAE-ABB8-432B-93C5-AFE8F801FC4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85051-F1CE-4383-A96D-801397CAB908}" type="pres">
      <dgm:prSet presAssocID="{D51F0BAE-ABB8-432B-93C5-AFE8F801FC4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E0484-F5A9-4354-86AF-D2707C89A750}" type="pres">
      <dgm:prSet presAssocID="{D51F0BAE-ABB8-432B-93C5-AFE8F801FC4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4EFFE-C4A4-4A8F-AE68-C5375DF6A6A1}" type="pres">
      <dgm:prSet presAssocID="{D51F0BAE-ABB8-432B-93C5-AFE8F801FC4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C22F2-E249-4106-B9A9-376EE43DBDF6}" type="pres">
      <dgm:prSet presAssocID="{D51F0BAE-ABB8-432B-93C5-AFE8F801FC4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D81DD-0D9C-43E0-8976-9D454C15C4DE}" type="pres">
      <dgm:prSet presAssocID="{D51F0BAE-ABB8-432B-93C5-AFE8F801FC4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2D296-80DE-4DAC-A175-D7D83B3AC35B}" type="pres">
      <dgm:prSet presAssocID="{D51F0BAE-ABB8-432B-93C5-AFE8F801FC4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6551A-EFEC-4FE3-8E68-CAB8FC70FDD2}" type="pres">
      <dgm:prSet presAssocID="{D51F0BAE-ABB8-432B-93C5-AFE8F801FC4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1C41F-F3DB-49FF-9351-B521A303D476}" type="pres">
      <dgm:prSet presAssocID="{D51F0BAE-ABB8-432B-93C5-AFE8F801FC4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A905BC-8C5F-4920-BAAC-75087B55DC4C}" type="presOf" srcId="{3DFA0106-8E09-4234-BD26-FB85247731C9}" destId="{22E2D296-80DE-4DAC-A175-D7D83B3AC35B}" srcOrd="1" destOrd="0" presId="urn:microsoft.com/office/officeart/2005/8/layout/vProcess5"/>
    <dgm:cxn modelId="{E83C8E37-823D-44FF-B8D4-8EFD04EDC25A}" type="presOf" srcId="{B420C2C9-9D4C-4FB3-BE5F-DC6439EF5A1A}" destId="{5136551A-EFEC-4FE3-8E68-CAB8FC70FDD2}" srcOrd="1" destOrd="0" presId="urn:microsoft.com/office/officeart/2005/8/layout/vProcess5"/>
    <dgm:cxn modelId="{97595C8A-4AFC-4D43-B749-41A4BB9528CE}" type="presOf" srcId="{B82BB30B-58E9-461C-9661-C04A98AF37C7}" destId="{745C22F2-E249-4106-B9A9-376EE43DBDF6}" srcOrd="0" destOrd="0" presId="urn:microsoft.com/office/officeart/2005/8/layout/vProcess5"/>
    <dgm:cxn modelId="{65C04DC8-CA0D-4BE8-BE79-E9C2BBEBE743}" srcId="{D51F0BAE-ABB8-432B-93C5-AFE8F801FC4E}" destId="{3DFA0106-8E09-4234-BD26-FB85247731C9}" srcOrd="1" destOrd="0" parTransId="{F61FA965-865E-4953-86BC-0FE90A82CD1B}" sibTransId="{F944885F-A7FD-4B62-B232-BC3CCE29EFC8}"/>
    <dgm:cxn modelId="{220772DE-F2D6-420E-BEAB-228273266005}" type="presOf" srcId="{81BFCF62-F491-44E4-BB87-8E9BE3507749}" destId="{EE285051-F1CE-4383-A96D-801397CAB908}" srcOrd="0" destOrd="0" presId="urn:microsoft.com/office/officeart/2005/8/layout/vProcess5"/>
    <dgm:cxn modelId="{C791363A-30B0-4E4E-B48A-7D7BF70C175F}" srcId="{D51F0BAE-ABB8-432B-93C5-AFE8F801FC4E}" destId="{81BFCF62-F491-44E4-BB87-8E9BE3507749}" srcOrd="3" destOrd="0" parTransId="{3CA71C5E-DBAF-4EC7-A1F6-8BEB40C16AF5}" sibTransId="{A7ED4827-7154-436C-8403-2CCDBAA67017}"/>
    <dgm:cxn modelId="{EBD3C97C-B1F3-4CAC-8190-FB667D73565D}" srcId="{D51F0BAE-ABB8-432B-93C5-AFE8F801FC4E}" destId="{56E80619-6947-4537-A9B5-87128162794F}" srcOrd="0" destOrd="0" parTransId="{E5CD7751-FD9C-4C69-818E-1FA8251D7420}" sibTransId="{3FC9B811-FDCA-4F25-8010-4C1F73C0610D}"/>
    <dgm:cxn modelId="{203E1672-0E2B-42FC-84CE-114F2E622213}" type="presOf" srcId="{B420C2C9-9D4C-4FB3-BE5F-DC6439EF5A1A}" destId="{3CBECF1D-C55D-42C5-8A64-10FB4A8B9DDB}" srcOrd="0" destOrd="0" presId="urn:microsoft.com/office/officeart/2005/8/layout/vProcess5"/>
    <dgm:cxn modelId="{2677D20E-A5EA-497B-8661-552F41D1F507}" srcId="{D51F0BAE-ABB8-432B-93C5-AFE8F801FC4E}" destId="{B420C2C9-9D4C-4FB3-BE5F-DC6439EF5A1A}" srcOrd="2" destOrd="0" parTransId="{CA126741-56EE-46C1-BC52-D277EBC52E16}" sibTransId="{B82BB30B-58E9-461C-9661-C04A98AF37C7}"/>
    <dgm:cxn modelId="{6D3CA3AA-8D45-4A85-A0E1-BC5B7F201C43}" type="presOf" srcId="{56E80619-6947-4537-A9B5-87128162794F}" destId="{5B6D81DD-0D9C-43E0-8976-9D454C15C4DE}" srcOrd="1" destOrd="0" presId="urn:microsoft.com/office/officeart/2005/8/layout/vProcess5"/>
    <dgm:cxn modelId="{655E97A5-42A5-43A2-8BBD-B4039427BAEC}" type="presOf" srcId="{3FC9B811-FDCA-4F25-8010-4C1F73C0610D}" destId="{F9DE0484-F5A9-4354-86AF-D2707C89A750}" srcOrd="0" destOrd="0" presId="urn:microsoft.com/office/officeart/2005/8/layout/vProcess5"/>
    <dgm:cxn modelId="{FC42D66A-C814-47F7-90A0-9C0F2FC3C299}" type="presOf" srcId="{3DFA0106-8E09-4234-BD26-FB85247731C9}" destId="{E3C205F8-00FB-4918-A033-6FD380131342}" srcOrd="0" destOrd="0" presId="urn:microsoft.com/office/officeart/2005/8/layout/vProcess5"/>
    <dgm:cxn modelId="{161AF173-39C2-49BD-B1AC-A40336778D4B}" type="presOf" srcId="{F944885F-A7FD-4B62-B232-BC3CCE29EFC8}" destId="{FE74EFFE-C4A4-4A8F-AE68-C5375DF6A6A1}" srcOrd="0" destOrd="0" presId="urn:microsoft.com/office/officeart/2005/8/layout/vProcess5"/>
    <dgm:cxn modelId="{3E79D2A7-E7A7-45DC-977A-BCB7CA3A6F26}" type="presOf" srcId="{81BFCF62-F491-44E4-BB87-8E9BE3507749}" destId="{38B1C41F-F3DB-49FF-9351-B521A303D476}" srcOrd="1" destOrd="0" presId="urn:microsoft.com/office/officeart/2005/8/layout/vProcess5"/>
    <dgm:cxn modelId="{AC525A93-8708-4380-8DAA-0F23F0746889}" type="presOf" srcId="{D51F0BAE-ABB8-432B-93C5-AFE8F801FC4E}" destId="{0F57EAF3-3E2A-44CA-BDF6-ADA164D8DA6E}" srcOrd="0" destOrd="0" presId="urn:microsoft.com/office/officeart/2005/8/layout/vProcess5"/>
    <dgm:cxn modelId="{F292CFD5-4D21-4987-B8A6-001DF8A314B3}" type="presOf" srcId="{56E80619-6947-4537-A9B5-87128162794F}" destId="{705FC579-607C-4705-B498-E00C4379707E}" srcOrd="0" destOrd="0" presId="urn:microsoft.com/office/officeart/2005/8/layout/vProcess5"/>
    <dgm:cxn modelId="{2D3CA5F9-9070-4441-879A-EB6B3CF6D7D4}" type="presParOf" srcId="{0F57EAF3-3E2A-44CA-BDF6-ADA164D8DA6E}" destId="{A0BD8870-329D-4E93-8D80-F09C56925955}" srcOrd="0" destOrd="0" presId="urn:microsoft.com/office/officeart/2005/8/layout/vProcess5"/>
    <dgm:cxn modelId="{A81505B6-CF9B-40AE-87C7-0F00D717479F}" type="presParOf" srcId="{0F57EAF3-3E2A-44CA-BDF6-ADA164D8DA6E}" destId="{705FC579-607C-4705-B498-E00C4379707E}" srcOrd="1" destOrd="0" presId="urn:microsoft.com/office/officeart/2005/8/layout/vProcess5"/>
    <dgm:cxn modelId="{13B80D65-AB5D-4795-82F1-923D93D93B92}" type="presParOf" srcId="{0F57EAF3-3E2A-44CA-BDF6-ADA164D8DA6E}" destId="{E3C205F8-00FB-4918-A033-6FD380131342}" srcOrd="2" destOrd="0" presId="urn:microsoft.com/office/officeart/2005/8/layout/vProcess5"/>
    <dgm:cxn modelId="{B1686FD7-D1A6-4250-94F6-271C316789A9}" type="presParOf" srcId="{0F57EAF3-3E2A-44CA-BDF6-ADA164D8DA6E}" destId="{3CBECF1D-C55D-42C5-8A64-10FB4A8B9DDB}" srcOrd="3" destOrd="0" presId="urn:microsoft.com/office/officeart/2005/8/layout/vProcess5"/>
    <dgm:cxn modelId="{3B875A02-EAAA-4C55-9E73-F7F9D1843468}" type="presParOf" srcId="{0F57EAF3-3E2A-44CA-BDF6-ADA164D8DA6E}" destId="{EE285051-F1CE-4383-A96D-801397CAB908}" srcOrd="4" destOrd="0" presId="urn:microsoft.com/office/officeart/2005/8/layout/vProcess5"/>
    <dgm:cxn modelId="{AAD7FB0C-73B4-4FCA-8C77-17C92CB9FC93}" type="presParOf" srcId="{0F57EAF3-3E2A-44CA-BDF6-ADA164D8DA6E}" destId="{F9DE0484-F5A9-4354-86AF-D2707C89A750}" srcOrd="5" destOrd="0" presId="urn:microsoft.com/office/officeart/2005/8/layout/vProcess5"/>
    <dgm:cxn modelId="{E478C894-DD51-441C-8771-D815781D0E5D}" type="presParOf" srcId="{0F57EAF3-3E2A-44CA-BDF6-ADA164D8DA6E}" destId="{FE74EFFE-C4A4-4A8F-AE68-C5375DF6A6A1}" srcOrd="6" destOrd="0" presId="urn:microsoft.com/office/officeart/2005/8/layout/vProcess5"/>
    <dgm:cxn modelId="{454D5C90-3AE0-43CF-BF95-325CFF0557C0}" type="presParOf" srcId="{0F57EAF3-3E2A-44CA-BDF6-ADA164D8DA6E}" destId="{745C22F2-E249-4106-B9A9-376EE43DBDF6}" srcOrd="7" destOrd="0" presId="urn:microsoft.com/office/officeart/2005/8/layout/vProcess5"/>
    <dgm:cxn modelId="{D1B35EEF-FFDD-49BE-BA62-955E3EEB90E3}" type="presParOf" srcId="{0F57EAF3-3E2A-44CA-BDF6-ADA164D8DA6E}" destId="{5B6D81DD-0D9C-43E0-8976-9D454C15C4DE}" srcOrd="8" destOrd="0" presId="urn:microsoft.com/office/officeart/2005/8/layout/vProcess5"/>
    <dgm:cxn modelId="{04C976EE-D9DB-402D-81FB-84B0E94A0D79}" type="presParOf" srcId="{0F57EAF3-3E2A-44CA-BDF6-ADA164D8DA6E}" destId="{22E2D296-80DE-4DAC-A175-D7D83B3AC35B}" srcOrd="9" destOrd="0" presId="urn:microsoft.com/office/officeart/2005/8/layout/vProcess5"/>
    <dgm:cxn modelId="{E4746752-D593-4272-BA1A-BC38E3274033}" type="presParOf" srcId="{0F57EAF3-3E2A-44CA-BDF6-ADA164D8DA6E}" destId="{5136551A-EFEC-4FE3-8E68-CAB8FC70FDD2}" srcOrd="10" destOrd="0" presId="urn:microsoft.com/office/officeart/2005/8/layout/vProcess5"/>
    <dgm:cxn modelId="{5DABDF3D-21DE-47B2-9ECB-B639F01DACB4}" type="presParOf" srcId="{0F57EAF3-3E2A-44CA-BDF6-ADA164D8DA6E}" destId="{38B1C41F-F3DB-49FF-9351-B521A303D47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7574B-44C3-4155-A772-FDD65CAA6C6C}">
      <dsp:nvSpPr>
        <dsp:cNvPr id="0" name=""/>
        <dsp:cNvSpPr/>
      </dsp:nvSpPr>
      <dsp:spPr>
        <a:xfrm rot="5400000">
          <a:off x="527739" y="1021385"/>
          <a:ext cx="1586387" cy="2639713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C0A2A8-9283-4813-902C-E737EB6DDEC5}">
      <dsp:nvSpPr>
        <dsp:cNvPr id="0" name=""/>
        <dsp:cNvSpPr/>
      </dsp:nvSpPr>
      <dsp:spPr>
        <a:xfrm>
          <a:off x="395637" y="1832046"/>
          <a:ext cx="2355860" cy="1859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1. Вводно-ознакомительный;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2. Действенно- ориентировочный;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3. Функциональный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5637" y="1832046"/>
        <a:ext cx="2355860" cy="1859307"/>
      </dsp:txXfrm>
    </dsp:sp>
    <dsp:sp modelId="{DE42AA25-9B80-451C-9948-A2D97334FF09}">
      <dsp:nvSpPr>
        <dsp:cNvPr id="0" name=""/>
        <dsp:cNvSpPr/>
      </dsp:nvSpPr>
      <dsp:spPr>
        <a:xfrm>
          <a:off x="2196429" y="827047"/>
          <a:ext cx="449650" cy="449650"/>
        </a:xfrm>
        <a:prstGeom prst="triangle">
          <a:avLst>
            <a:gd name="adj" fmla="val 100000"/>
          </a:avLst>
        </a:prstGeom>
        <a:solidFill>
          <a:srgbClr val="FFC000"/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ECD3BA-35BF-4B08-B6C6-0F64E88EB1A9}">
      <dsp:nvSpPr>
        <dsp:cNvPr id="0" name=""/>
        <dsp:cNvSpPr/>
      </dsp:nvSpPr>
      <dsp:spPr>
        <a:xfrm rot="5400000">
          <a:off x="3381508" y="390203"/>
          <a:ext cx="1586387" cy="2639713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4C9C54-4D05-4FE6-BFBB-D0FE73AC5236}">
      <dsp:nvSpPr>
        <dsp:cNvPr id="0" name=""/>
        <dsp:cNvSpPr/>
      </dsp:nvSpPr>
      <dsp:spPr>
        <a:xfrm>
          <a:off x="3169300" y="1200700"/>
          <a:ext cx="2671199" cy="2088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1. Принятия  себя  как   субъекта  профессиональной деятельности;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2. Сопоставление  себя  с  профессиональным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идеалом;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3. Профессиональная  персонификация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3169300" y="1200700"/>
        <a:ext cx="2671199" cy="2088968"/>
      </dsp:txXfrm>
    </dsp:sp>
    <dsp:sp modelId="{E2C58952-8B30-450F-A7E6-8550E68BCF83}">
      <dsp:nvSpPr>
        <dsp:cNvPr id="0" name=""/>
        <dsp:cNvSpPr/>
      </dsp:nvSpPr>
      <dsp:spPr>
        <a:xfrm>
          <a:off x="5267761" y="369581"/>
          <a:ext cx="449650" cy="449650"/>
        </a:xfrm>
        <a:prstGeom prst="triangle">
          <a:avLst>
            <a:gd name="adj" fmla="val 100000"/>
          </a:avLst>
        </a:prstGeom>
        <a:solidFill>
          <a:srgbClr val="FFC000"/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CABC1D-18BC-423A-B071-99B87108C75E}">
      <dsp:nvSpPr>
        <dsp:cNvPr id="0" name=""/>
        <dsp:cNvSpPr/>
      </dsp:nvSpPr>
      <dsp:spPr>
        <a:xfrm rot="5400000">
          <a:off x="6360241" y="168056"/>
          <a:ext cx="1586387" cy="2639713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A83D574-20F9-479C-8415-2CB95FB8BC5E}">
      <dsp:nvSpPr>
        <dsp:cNvPr id="0" name=""/>
        <dsp:cNvSpPr/>
      </dsp:nvSpPr>
      <dsp:spPr>
        <a:xfrm>
          <a:off x="6098885" y="922683"/>
          <a:ext cx="2383148" cy="2088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1. Актуализация;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2. Активная, продуктивная   деятельность;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3. Самореализация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8885" y="922683"/>
        <a:ext cx="2383148" cy="2088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D51D1-7069-4300-9001-4E1807B77B14}">
      <dsp:nvSpPr>
        <dsp:cNvPr id="0" name=""/>
        <dsp:cNvSpPr/>
      </dsp:nvSpPr>
      <dsp:spPr>
        <a:xfrm>
          <a:off x="72015" y="0"/>
          <a:ext cx="4195476" cy="4195476"/>
        </a:xfrm>
        <a:prstGeom prst="triangle">
          <a:avLst/>
        </a:prstGeom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135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E853BA-4759-4C62-8796-A62A17EAC7FB}">
      <dsp:nvSpPr>
        <dsp:cNvPr id="0" name=""/>
        <dsp:cNvSpPr/>
      </dsp:nvSpPr>
      <dsp:spPr>
        <a:xfrm>
          <a:off x="2457647" y="421801"/>
          <a:ext cx="2727059" cy="993147"/>
        </a:xfrm>
        <a:prstGeom prst="roundRect">
          <a:avLst/>
        </a:prstGeom>
        <a:solidFill>
          <a:srgbClr val="00B0F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slope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Взаимный интерес</a:t>
          </a:r>
          <a:endParaRPr lang="ru-RU" sz="2000" b="1" i="1" kern="1200" dirty="0"/>
        </a:p>
      </dsp:txBody>
      <dsp:txXfrm>
        <a:off x="2506128" y="470282"/>
        <a:ext cx="2630097" cy="896185"/>
      </dsp:txXfrm>
    </dsp:sp>
    <dsp:sp modelId="{406B055C-4877-4B4F-8B6A-1CC7DB74D3BC}">
      <dsp:nvSpPr>
        <dsp:cNvPr id="0" name=""/>
        <dsp:cNvSpPr/>
      </dsp:nvSpPr>
      <dsp:spPr>
        <a:xfrm>
          <a:off x="2457647" y="1539092"/>
          <a:ext cx="2727059" cy="993147"/>
        </a:xfrm>
        <a:prstGeom prst="roundRect">
          <a:avLst/>
        </a:prstGeom>
        <a:solidFill>
          <a:srgbClr val="00B0F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slope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Добровольность</a:t>
          </a:r>
          <a:endParaRPr lang="ru-RU" sz="2000" b="1" i="1" kern="1200" dirty="0"/>
        </a:p>
      </dsp:txBody>
      <dsp:txXfrm>
        <a:off x="2506128" y="1587573"/>
        <a:ext cx="2630097" cy="896185"/>
      </dsp:txXfrm>
    </dsp:sp>
    <dsp:sp modelId="{4640F8C8-CE10-43B5-9A58-CF7B23232716}">
      <dsp:nvSpPr>
        <dsp:cNvPr id="0" name=""/>
        <dsp:cNvSpPr/>
      </dsp:nvSpPr>
      <dsp:spPr>
        <a:xfrm>
          <a:off x="2457647" y="2656383"/>
          <a:ext cx="2727059" cy="993147"/>
        </a:xfrm>
        <a:prstGeom prst="roundRect">
          <a:avLst/>
        </a:prstGeom>
        <a:solidFill>
          <a:srgbClr val="00B0F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slope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Конструктивность</a:t>
          </a:r>
          <a:endParaRPr lang="ru-RU" sz="1800" b="1" i="1" kern="1200" dirty="0"/>
        </a:p>
      </dsp:txBody>
      <dsp:txXfrm>
        <a:off x="2506128" y="2704864"/>
        <a:ext cx="2630097" cy="8961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126CB-8E86-42EA-853E-47081857E7B0}">
      <dsp:nvSpPr>
        <dsp:cNvPr id="0" name=""/>
        <dsp:cNvSpPr/>
      </dsp:nvSpPr>
      <dsp:spPr>
        <a:xfrm>
          <a:off x="3226985" y="2495849"/>
          <a:ext cx="2084741" cy="1486711"/>
        </a:xfrm>
        <a:prstGeom prst="ellipse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Наставник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3532288" y="2713573"/>
        <a:ext cx="1474135" cy="1051263"/>
      </dsp:txXfrm>
    </dsp:sp>
    <dsp:sp modelId="{DB42D110-9983-46B8-806B-AA769358CCF4}">
      <dsp:nvSpPr>
        <dsp:cNvPr id="0" name=""/>
        <dsp:cNvSpPr/>
      </dsp:nvSpPr>
      <dsp:spPr>
        <a:xfrm rot="16235489">
          <a:off x="4109912" y="1894577"/>
          <a:ext cx="340671" cy="579124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solidFill>
            <a:srgbClr val="00B0F0"/>
          </a:solidFill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>
            <a:solidFill>
              <a:srgbClr val="C00000"/>
            </a:solidFill>
          </a:endParaRPr>
        </a:p>
      </dsp:txBody>
      <dsp:txXfrm>
        <a:off x="4160485" y="2061500"/>
        <a:ext cx="238470" cy="347474"/>
      </dsp:txXfrm>
    </dsp:sp>
    <dsp:sp modelId="{3A359B5F-5257-4AE1-9A9E-0AF7363C7CBC}">
      <dsp:nvSpPr>
        <dsp:cNvPr id="0" name=""/>
        <dsp:cNvSpPr/>
      </dsp:nvSpPr>
      <dsp:spPr>
        <a:xfrm>
          <a:off x="3440802" y="149864"/>
          <a:ext cx="1703308" cy="1703308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solidFill>
              <a:srgbClr val="FF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rgbClr val="FF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«Контролер»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3690246" y="399308"/>
        <a:ext cx="1204420" cy="1204420"/>
      </dsp:txXfrm>
    </dsp:sp>
    <dsp:sp modelId="{375DBE1A-6765-4F9F-ADD7-4D58FCD3066D}">
      <dsp:nvSpPr>
        <dsp:cNvPr id="0" name=""/>
        <dsp:cNvSpPr/>
      </dsp:nvSpPr>
      <dsp:spPr>
        <a:xfrm rot="20722716">
          <a:off x="5301219" y="2609263"/>
          <a:ext cx="405237" cy="579124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5303188" y="2740432"/>
        <a:ext cx="283666" cy="347474"/>
      </dsp:txXfrm>
    </dsp:sp>
    <dsp:sp modelId="{F3D1C07D-6D12-4FBF-B2B2-D56D16D4BFD1}">
      <dsp:nvSpPr>
        <dsp:cNvPr id="0" name=""/>
        <dsp:cNvSpPr/>
      </dsp:nvSpPr>
      <dsp:spPr>
        <a:xfrm>
          <a:off x="5630317" y="1745593"/>
          <a:ext cx="2199567" cy="1703308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solidFill>
              <a:srgbClr val="FF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solidFill>
              <a:srgbClr val="FF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«Консультант»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5952436" y="1995037"/>
        <a:ext cx="1555329" cy="1204420"/>
      </dsp:txXfrm>
    </dsp:sp>
    <dsp:sp modelId="{246C06AD-2B21-4238-961F-B64E5D7149EE}">
      <dsp:nvSpPr>
        <dsp:cNvPr id="0" name=""/>
        <dsp:cNvSpPr/>
      </dsp:nvSpPr>
      <dsp:spPr>
        <a:xfrm rot="3240000">
          <a:off x="4665804" y="3891032"/>
          <a:ext cx="575022" cy="579124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4701359" y="3937076"/>
        <a:ext cx="402515" cy="347474"/>
      </dsp:txXfrm>
    </dsp:sp>
    <dsp:sp modelId="{C7854E85-4180-4AB4-9674-47E7370D6DCB}">
      <dsp:nvSpPr>
        <dsp:cNvPr id="0" name=""/>
        <dsp:cNvSpPr/>
      </dsp:nvSpPr>
      <dsp:spPr>
        <a:xfrm>
          <a:off x="4819320" y="4316714"/>
          <a:ext cx="1703308" cy="1703308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solidFill>
              <a:srgbClr val="FF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solidFill>
              <a:srgbClr val="FF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«Эталон»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5068764" y="4566158"/>
        <a:ext cx="1204420" cy="1204420"/>
      </dsp:txXfrm>
    </dsp:sp>
    <dsp:sp modelId="{2C90407A-04EC-4220-BA4D-228142DE16F6}">
      <dsp:nvSpPr>
        <dsp:cNvPr id="0" name=""/>
        <dsp:cNvSpPr/>
      </dsp:nvSpPr>
      <dsp:spPr>
        <a:xfrm rot="7560000">
          <a:off x="3335684" y="3879460"/>
          <a:ext cx="516240" cy="579124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10800000">
        <a:off x="3458636" y="3932638"/>
        <a:ext cx="361368" cy="347474"/>
      </dsp:txXfrm>
    </dsp:sp>
    <dsp:sp modelId="{70252620-7387-43D1-98EC-604C5C861A28}">
      <dsp:nvSpPr>
        <dsp:cNvPr id="0" name=""/>
        <dsp:cNvSpPr/>
      </dsp:nvSpPr>
      <dsp:spPr>
        <a:xfrm>
          <a:off x="1921149" y="4316714"/>
          <a:ext cx="1893176" cy="1703308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solidFill>
              <a:srgbClr val="FF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solidFill>
              <a:srgbClr val="FF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«Навигатор»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2198398" y="4566158"/>
        <a:ext cx="1338678" cy="1204420"/>
      </dsp:txXfrm>
    </dsp:sp>
    <dsp:sp modelId="{2F7F5895-0DA3-409D-9A5A-E907075948AF}">
      <dsp:nvSpPr>
        <dsp:cNvPr id="0" name=""/>
        <dsp:cNvSpPr/>
      </dsp:nvSpPr>
      <dsp:spPr>
        <a:xfrm rot="11880000">
          <a:off x="2700411" y="2745584"/>
          <a:ext cx="451045" cy="579124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10800000">
        <a:off x="2832413" y="2882316"/>
        <a:ext cx="315732" cy="347474"/>
      </dsp:txXfrm>
    </dsp:sp>
    <dsp:sp modelId="{AC8C46F9-0918-4847-8550-6B881C2DEE5D}">
      <dsp:nvSpPr>
        <dsp:cNvPr id="0" name=""/>
        <dsp:cNvSpPr/>
      </dsp:nvSpPr>
      <dsp:spPr>
        <a:xfrm>
          <a:off x="1149834" y="1650676"/>
          <a:ext cx="1703308" cy="1703308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rgbClr val="FF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«Активист»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1399278" y="1900120"/>
        <a:ext cx="1204420" cy="12044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6C97A-41C0-4D4E-9ACF-319179B9AF56}">
      <dsp:nvSpPr>
        <dsp:cNvPr id="0" name=""/>
        <dsp:cNvSpPr/>
      </dsp:nvSpPr>
      <dsp:spPr>
        <a:xfrm>
          <a:off x="1271787" y="178444"/>
          <a:ext cx="3541443" cy="122989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0AED6-FD1D-45F5-8065-52D6FB9F93E6}">
      <dsp:nvSpPr>
        <dsp:cNvPr id="0" name=""/>
        <dsp:cNvSpPr/>
      </dsp:nvSpPr>
      <dsp:spPr>
        <a:xfrm>
          <a:off x="2736304" y="3286112"/>
          <a:ext cx="686326" cy="439248"/>
        </a:xfrm>
        <a:prstGeom prst="downArrow">
          <a:avLst/>
        </a:prstGeom>
        <a:solidFill>
          <a:srgbClr val="92D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9F525-CCB5-4B52-8A13-119DE1D55106}">
      <dsp:nvSpPr>
        <dsp:cNvPr id="0" name=""/>
        <dsp:cNvSpPr/>
      </dsp:nvSpPr>
      <dsp:spPr>
        <a:xfrm>
          <a:off x="1388034" y="3568896"/>
          <a:ext cx="3294366" cy="82359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B050"/>
              </a:solidFill>
            </a:rPr>
            <a:t>Мотивация</a:t>
          </a:r>
          <a:endParaRPr lang="ru-RU" sz="3000" b="1" kern="1200" dirty="0">
            <a:solidFill>
              <a:srgbClr val="00B050"/>
            </a:solidFill>
          </a:endParaRPr>
        </a:p>
      </dsp:txBody>
      <dsp:txXfrm>
        <a:off x="1388034" y="3568896"/>
        <a:ext cx="3294366" cy="823591"/>
      </dsp:txXfrm>
    </dsp:sp>
    <dsp:sp modelId="{3E226D89-0D58-423C-85C4-0EF0B4618543}">
      <dsp:nvSpPr>
        <dsp:cNvPr id="0" name=""/>
        <dsp:cNvSpPr/>
      </dsp:nvSpPr>
      <dsp:spPr>
        <a:xfrm>
          <a:off x="2105886" y="1729268"/>
          <a:ext cx="2093141" cy="12353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Моделирование  ситуаций</a:t>
          </a:r>
          <a:endParaRPr lang="ru-RU" sz="1400" b="1" kern="1200" dirty="0">
            <a:solidFill>
              <a:srgbClr val="C00000"/>
            </a:solidFill>
          </a:endParaRPr>
        </a:p>
      </dsp:txBody>
      <dsp:txXfrm>
        <a:off x="2412419" y="1910186"/>
        <a:ext cx="1480075" cy="873551"/>
      </dsp:txXfrm>
    </dsp:sp>
    <dsp:sp modelId="{F5A97528-7768-42C0-8317-DF9ED6A8E734}">
      <dsp:nvSpPr>
        <dsp:cNvPr id="0" name=""/>
        <dsp:cNvSpPr/>
      </dsp:nvSpPr>
      <dsp:spPr>
        <a:xfrm>
          <a:off x="1440160" y="576514"/>
          <a:ext cx="1705760" cy="12353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>
          <a:solidFill>
            <a:srgbClr val="00B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тренинги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1689963" y="757432"/>
        <a:ext cx="1206154" cy="873551"/>
      </dsp:txXfrm>
    </dsp:sp>
    <dsp:sp modelId="{B8FEF3F7-361E-4E8E-9503-104495B7A410}">
      <dsp:nvSpPr>
        <dsp:cNvPr id="0" name=""/>
        <dsp:cNvSpPr/>
      </dsp:nvSpPr>
      <dsp:spPr>
        <a:xfrm>
          <a:off x="3331269" y="298665"/>
          <a:ext cx="1391033" cy="12353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>
          <a:solidFill>
            <a:srgbClr val="00B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Деловые игры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3534981" y="479583"/>
        <a:ext cx="983609" cy="873551"/>
      </dsp:txXfrm>
    </dsp:sp>
    <dsp:sp modelId="{7F46AF41-A953-431D-84D2-B4781DC8ABE2}">
      <dsp:nvSpPr>
        <dsp:cNvPr id="0" name=""/>
        <dsp:cNvSpPr/>
      </dsp:nvSpPr>
      <dsp:spPr>
        <a:xfrm>
          <a:off x="1102303" y="17060"/>
          <a:ext cx="3843427" cy="307474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solidFill>
            <a:srgbClr val="0070C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D9DA3-EBB9-4220-A3FC-3568908D4089}">
      <dsp:nvSpPr>
        <dsp:cNvPr id="0" name=""/>
        <dsp:cNvSpPr/>
      </dsp:nvSpPr>
      <dsp:spPr>
        <a:xfrm>
          <a:off x="0" y="3480946"/>
          <a:ext cx="7416824" cy="1142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Школа  одного  учителя</a:t>
          </a:r>
          <a:endParaRPr lang="ru-RU" sz="2800" b="1" kern="1200" dirty="0">
            <a:solidFill>
              <a:srgbClr val="FF0000"/>
            </a:solidFill>
          </a:endParaRPr>
        </a:p>
      </dsp:txBody>
      <dsp:txXfrm>
        <a:off x="0" y="3480946"/>
        <a:ext cx="7416824" cy="616963"/>
      </dsp:txXfrm>
    </dsp:sp>
    <dsp:sp modelId="{48DD0499-4A41-4533-A1B3-54A2C4856E1B}">
      <dsp:nvSpPr>
        <dsp:cNvPr id="0" name=""/>
        <dsp:cNvSpPr/>
      </dsp:nvSpPr>
      <dsp:spPr>
        <a:xfrm>
          <a:off x="0" y="4075058"/>
          <a:ext cx="3708412" cy="525561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       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Наставники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075058"/>
        <a:ext cx="3708412" cy="525561"/>
      </dsp:txXfrm>
    </dsp:sp>
    <dsp:sp modelId="{A5AED6B5-0053-4DB2-B4E3-8262814F234C}">
      <dsp:nvSpPr>
        <dsp:cNvPr id="0" name=""/>
        <dsp:cNvSpPr/>
      </dsp:nvSpPr>
      <dsp:spPr>
        <a:xfrm>
          <a:off x="3708412" y="4075058"/>
          <a:ext cx="3708412" cy="525561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Взаимопосещение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8412" y="4075058"/>
        <a:ext cx="3708412" cy="525561"/>
      </dsp:txXfrm>
    </dsp:sp>
    <dsp:sp modelId="{F3BBF7FD-0623-4F2F-81CA-251F279AC0A1}">
      <dsp:nvSpPr>
        <dsp:cNvPr id="0" name=""/>
        <dsp:cNvSpPr/>
      </dsp:nvSpPr>
      <dsp:spPr>
        <a:xfrm rot="10800000">
          <a:off x="0" y="1740881"/>
          <a:ext cx="7416824" cy="17572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Подготовка  и проведение  правового  часа  общения</a:t>
          </a:r>
          <a:endParaRPr lang="ru-RU" sz="2400" b="1" kern="1200" dirty="0">
            <a:solidFill>
              <a:srgbClr val="FF0000"/>
            </a:solidFill>
          </a:endParaRPr>
        </a:p>
      </dsp:txBody>
      <dsp:txXfrm rot="-10800000">
        <a:off x="0" y="1740881"/>
        <a:ext cx="7416824" cy="616778"/>
      </dsp:txXfrm>
    </dsp:sp>
    <dsp:sp modelId="{8E824809-28DD-45C6-8B5E-C574D58A9AAA}">
      <dsp:nvSpPr>
        <dsp:cNvPr id="0" name=""/>
        <dsp:cNvSpPr/>
      </dsp:nvSpPr>
      <dsp:spPr>
        <a:xfrm>
          <a:off x="0" y="2357659"/>
          <a:ext cx="3708412" cy="525403"/>
        </a:xfrm>
        <a:prstGeom prst="rect">
          <a:avLst/>
        </a:prstGeom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Социальный  педагог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Калюжнова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 Л.В.)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57659"/>
        <a:ext cx="3708412" cy="525403"/>
      </dsp:txXfrm>
    </dsp:sp>
    <dsp:sp modelId="{C89DE85C-1C0B-435D-B58C-0010BD7261D9}">
      <dsp:nvSpPr>
        <dsp:cNvPr id="0" name=""/>
        <dsp:cNvSpPr/>
      </dsp:nvSpPr>
      <dsp:spPr>
        <a:xfrm>
          <a:off x="3708412" y="2357659"/>
          <a:ext cx="3708412" cy="525403"/>
        </a:xfrm>
        <a:prstGeom prst="rect">
          <a:avLst/>
        </a:prstGeom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Классные  руководители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8412" y="2357659"/>
        <a:ext cx="3708412" cy="525403"/>
      </dsp:txXfrm>
    </dsp:sp>
    <dsp:sp modelId="{20372880-135E-410B-839C-59651E4DDFBF}">
      <dsp:nvSpPr>
        <dsp:cNvPr id="0" name=""/>
        <dsp:cNvSpPr/>
      </dsp:nvSpPr>
      <dsp:spPr>
        <a:xfrm rot="10800000">
          <a:off x="0" y="0"/>
          <a:ext cx="7416824" cy="17572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Подготовка  ГИА, ЕГЭ,  по предметам </a:t>
          </a:r>
          <a:r>
            <a:rPr lang="ru-RU" sz="2000" b="0" kern="1200" dirty="0" smtClean="0">
              <a:solidFill>
                <a:schemeClr val="accent6"/>
              </a:solidFill>
            </a:rPr>
            <a:t>(</a:t>
          </a:r>
          <a:r>
            <a:rPr lang="ru-RU" sz="2000" b="0" kern="1200" dirty="0" err="1" smtClean="0">
              <a:solidFill>
                <a:schemeClr val="accent6"/>
              </a:solidFill>
            </a:rPr>
            <a:t>т</a:t>
          </a:r>
          <a:r>
            <a:rPr lang="ru-RU" sz="2000" kern="1200" dirty="0" err="1" smtClean="0">
              <a:solidFill>
                <a:schemeClr val="accent6"/>
              </a:solidFill>
            </a:rPr>
            <a:t>ьюторские</a:t>
          </a:r>
          <a:r>
            <a:rPr lang="ru-RU" sz="2000" kern="1200" dirty="0" smtClean="0">
              <a:solidFill>
                <a:schemeClr val="accent6"/>
              </a:solidFill>
            </a:rPr>
            <a:t>  курсы, составление планирования)</a:t>
          </a:r>
          <a:endParaRPr lang="ru-RU" sz="2000" b="1" kern="1200" dirty="0">
            <a:solidFill>
              <a:schemeClr val="accent6"/>
            </a:solidFill>
          </a:endParaRPr>
        </a:p>
      </dsp:txBody>
      <dsp:txXfrm rot="-10800000">
        <a:off x="0" y="0"/>
        <a:ext cx="7416824" cy="616778"/>
      </dsp:txXfrm>
    </dsp:sp>
    <dsp:sp modelId="{03A9BC3E-5CEC-4798-9412-207482D5F048}">
      <dsp:nvSpPr>
        <dsp:cNvPr id="0" name=""/>
        <dsp:cNvSpPr/>
      </dsp:nvSpPr>
      <dsp:spPr>
        <a:xfrm>
          <a:off x="0" y="617595"/>
          <a:ext cx="3708412" cy="52540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Учителя - предметники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17595"/>
        <a:ext cx="3708412" cy="525403"/>
      </dsp:txXfrm>
    </dsp:sp>
    <dsp:sp modelId="{7937AFCA-D364-4E85-A70F-F05234EE0440}">
      <dsp:nvSpPr>
        <dsp:cNvPr id="0" name=""/>
        <dsp:cNvSpPr/>
      </dsp:nvSpPr>
      <dsp:spPr>
        <a:xfrm>
          <a:off x="3708412" y="617595"/>
          <a:ext cx="3708412" cy="52540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Заместители  директора  по УВР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8412" y="617595"/>
        <a:ext cx="3708412" cy="5254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CEDBB-3B2E-465F-9115-605149B42FD8}">
      <dsp:nvSpPr>
        <dsp:cNvPr id="0" name=""/>
        <dsp:cNvSpPr/>
      </dsp:nvSpPr>
      <dsp:spPr>
        <a:xfrm>
          <a:off x="2207532" y="3482754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60DD059-5A5E-4A6F-B13A-365587DF7490}">
      <dsp:nvSpPr>
        <dsp:cNvPr id="0" name=""/>
        <dsp:cNvSpPr/>
      </dsp:nvSpPr>
      <dsp:spPr>
        <a:xfrm>
          <a:off x="1958556" y="3602608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F86DE7-5F42-4AD3-830B-DDF0D74A8C00}">
      <dsp:nvSpPr>
        <dsp:cNvPr id="0" name=""/>
        <dsp:cNvSpPr/>
      </dsp:nvSpPr>
      <dsp:spPr>
        <a:xfrm>
          <a:off x="1697694" y="3697279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37388D8-DC4B-449F-808B-A679C7E2C799}">
      <dsp:nvSpPr>
        <dsp:cNvPr id="0" name=""/>
        <dsp:cNvSpPr/>
      </dsp:nvSpPr>
      <dsp:spPr>
        <a:xfrm>
          <a:off x="3402879" y="2095332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3CC9FC-A8F4-490A-9B7F-FD22172577C8}">
      <dsp:nvSpPr>
        <dsp:cNvPr id="0" name=""/>
        <dsp:cNvSpPr/>
      </dsp:nvSpPr>
      <dsp:spPr>
        <a:xfrm>
          <a:off x="3302496" y="2339239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B68782-C493-47C7-801B-5FEB2EBE4F28}">
      <dsp:nvSpPr>
        <dsp:cNvPr id="0" name=""/>
        <dsp:cNvSpPr/>
      </dsp:nvSpPr>
      <dsp:spPr>
        <a:xfrm>
          <a:off x="3231171" y="259273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CA6388-B146-4616-BA73-7084CAEE9C46}">
      <dsp:nvSpPr>
        <dsp:cNvPr id="0" name=""/>
        <dsp:cNvSpPr/>
      </dsp:nvSpPr>
      <dsp:spPr>
        <a:xfrm>
          <a:off x="3414766" y="142683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6A8910-FFCC-4F9A-A748-4C117CCAED94}">
      <dsp:nvSpPr>
        <dsp:cNvPr id="0" name=""/>
        <dsp:cNvSpPr/>
      </dsp:nvSpPr>
      <dsp:spPr>
        <a:xfrm>
          <a:off x="3598361" y="26093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13825D-D3DC-4696-9ECC-C9E62F3CD525}">
      <dsp:nvSpPr>
        <dsp:cNvPr id="0" name=""/>
        <dsp:cNvSpPr/>
      </dsp:nvSpPr>
      <dsp:spPr>
        <a:xfrm>
          <a:off x="3781955" y="142683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71AE0D-E8E3-41A5-AEED-5D03D5AB132C}">
      <dsp:nvSpPr>
        <dsp:cNvPr id="0" name=""/>
        <dsp:cNvSpPr/>
      </dsp:nvSpPr>
      <dsp:spPr>
        <a:xfrm>
          <a:off x="3965550" y="259273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0EC651F-0C43-4F24-BEEF-040AF7F9BAFA}">
      <dsp:nvSpPr>
        <dsp:cNvPr id="0" name=""/>
        <dsp:cNvSpPr/>
      </dsp:nvSpPr>
      <dsp:spPr>
        <a:xfrm>
          <a:off x="3598361" y="271865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4FE67D-C55E-4A1E-8561-00372A2D17FC}">
      <dsp:nvSpPr>
        <dsp:cNvPr id="0" name=""/>
        <dsp:cNvSpPr/>
      </dsp:nvSpPr>
      <dsp:spPr>
        <a:xfrm>
          <a:off x="3598361" y="518103"/>
          <a:ext cx="132082" cy="132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E7737E-1974-4AB9-8053-CEDF9B28AA65}">
      <dsp:nvSpPr>
        <dsp:cNvPr id="0" name=""/>
        <dsp:cNvSpPr/>
      </dsp:nvSpPr>
      <dsp:spPr>
        <a:xfrm>
          <a:off x="1220744" y="3843309"/>
          <a:ext cx="2849019" cy="76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3042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 </a:t>
          </a:r>
          <a:r>
            <a:rPr lang="ru-RU" sz="2000" b="1" kern="1200" dirty="0" smtClean="0">
              <a:solidFill>
                <a:srgbClr val="FF0000"/>
              </a:solidFill>
            </a:rPr>
            <a:t>участие в гимназических модулях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1258034" y="3880599"/>
        <a:ext cx="2774439" cy="689317"/>
      </dsp:txXfrm>
    </dsp:sp>
    <dsp:sp modelId="{8B53D491-E4CD-4FC9-8F17-97162E586ED5}">
      <dsp:nvSpPr>
        <dsp:cNvPr id="0" name=""/>
        <dsp:cNvSpPr/>
      </dsp:nvSpPr>
      <dsp:spPr>
        <a:xfrm>
          <a:off x="560318" y="2953675"/>
          <a:ext cx="1320824" cy="1320731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374416-1D8C-43CA-AF95-381F0463E362}">
      <dsp:nvSpPr>
        <dsp:cNvPr id="0" name=""/>
        <dsp:cNvSpPr/>
      </dsp:nvSpPr>
      <dsp:spPr>
        <a:xfrm>
          <a:off x="3301139" y="2835243"/>
          <a:ext cx="2849019" cy="76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3042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городские </a:t>
          </a:r>
          <a:r>
            <a:rPr lang="ru-RU" sz="1800" b="1" kern="1200" dirty="0" err="1" smtClean="0">
              <a:solidFill>
                <a:srgbClr val="FF0000"/>
              </a:solidFill>
            </a:rPr>
            <a:t>стажировочные</a:t>
          </a:r>
          <a:r>
            <a:rPr lang="ru-RU" sz="1800" b="1" kern="1200" dirty="0" smtClean="0">
              <a:solidFill>
                <a:srgbClr val="FF0000"/>
              </a:solidFill>
            </a:rPr>
            <a:t> площадки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3338429" y="2872533"/>
        <a:ext cx="2774439" cy="689317"/>
      </dsp:txXfrm>
    </dsp:sp>
    <dsp:sp modelId="{7753F973-2505-407B-BFC7-864EA611C498}">
      <dsp:nvSpPr>
        <dsp:cNvPr id="0" name=""/>
        <dsp:cNvSpPr/>
      </dsp:nvSpPr>
      <dsp:spPr>
        <a:xfrm>
          <a:off x="2096583" y="2237390"/>
          <a:ext cx="1320824" cy="1320731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FFC2FEE-E4B1-44F3-986C-FD8F685C5936}">
      <dsp:nvSpPr>
        <dsp:cNvPr id="0" name=""/>
        <dsp:cNvSpPr/>
      </dsp:nvSpPr>
      <dsp:spPr>
        <a:xfrm>
          <a:off x="3898315" y="1383573"/>
          <a:ext cx="2849019" cy="76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3042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Участие  в   профессиональных   конкурсах</a:t>
          </a:r>
          <a:endParaRPr lang="ru-RU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35605" y="1420863"/>
        <a:ext cx="2774439" cy="689317"/>
      </dsp:txXfrm>
    </dsp:sp>
    <dsp:sp modelId="{A08F9237-FD74-45B3-8230-0672AA8B015D}">
      <dsp:nvSpPr>
        <dsp:cNvPr id="0" name=""/>
        <dsp:cNvSpPr/>
      </dsp:nvSpPr>
      <dsp:spPr>
        <a:xfrm>
          <a:off x="2937948" y="732913"/>
          <a:ext cx="1320824" cy="1320731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FC579-607C-4705-B498-E00C4379707E}">
      <dsp:nvSpPr>
        <dsp:cNvPr id="0" name=""/>
        <dsp:cNvSpPr/>
      </dsp:nvSpPr>
      <dsp:spPr>
        <a:xfrm>
          <a:off x="0" y="0"/>
          <a:ext cx="6394310" cy="105892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135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     Наставничество - неотъемлемый                  элемент     кадровой   политики,         ключевая      часть      корпоративного обучения </a:t>
          </a:r>
          <a:endParaRPr lang="ru-RU" sz="2000" b="1" u="none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1015" y="31015"/>
        <a:ext cx="5162172" cy="996891"/>
      </dsp:txXfrm>
    </dsp:sp>
    <dsp:sp modelId="{E3C205F8-00FB-4918-A033-6FD380131342}">
      <dsp:nvSpPr>
        <dsp:cNvPr id="0" name=""/>
        <dsp:cNvSpPr/>
      </dsp:nvSpPr>
      <dsp:spPr>
        <a:xfrm>
          <a:off x="535523" y="1251452"/>
          <a:ext cx="6394310" cy="1058921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Наставничество – составная  часть  системы  методической   работы</a:t>
          </a:r>
          <a:endParaRPr lang="ru-RU" sz="2400" b="1" u="none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66538" y="1282467"/>
        <a:ext cx="5108458" cy="996891"/>
      </dsp:txXfrm>
    </dsp:sp>
    <dsp:sp modelId="{3CBECF1D-C55D-42C5-8A64-10FB4A8B9DDB}">
      <dsp:nvSpPr>
        <dsp:cNvPr id="0" name=""/>
        <dsp:cNvSpPr/>
      </dsp:nvSpPr>
      <dsp:spPr>
        <a:xfrm>
          <a:off x="1063054" y="2502904"/>
          <a:ext cx="6394310" cy="1058921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Подбор  наставников по совместимости     с личностными   качествами молодого    специалиста   на основе    диагностики</a:t>
          </a:r>
          <a:endParaRPr lang="ru-RU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094069" y="2533919"/>
        <a:ext cx="5116451" cy="996891"/>
      </dsp:txXfrm>
    </dsp:sp>
    <dsp:sp modelId="{EE285051-F1CE-4383-A96D-801397CAB908}">
      <dsp:nvSpPr>
        <dsp:cNvPr id="0" name=""/>
        <dsp:cNvSpPr/>
      </dsp:nvSpPr>
      <dsp:spPr>
        <a:xfrm>
          <a:off x="1598577" y="3754356"/>
          <a:ext cx="6394310" cy="1058921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solidFill>
            <a:schemeClr val="accent6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Сочетание   теоретических  и практических  форм    методической  работы</a:t>
          </a:r>
          <a:endParaRPr lang="ru-RU" sz="2000" b="1" u="none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629592" y="3785371"/>
        <a:ext cx="5108458" cy="996891"/>
      </dsp:txXfrm>
    </dsp:sp>
    <dsp:sp modelId="{F9DE0484-F5A9-4354-86AF-D2707C89A750}">
      <dsp:nvSpPr>
        <dsp:cNvPr id="0" name=""/>
        <dsp:cNvSpPr/>
      </dsp:nvSpPr>
      <dsp:spPr>
        <a:xfrm>
          <a:off x="5706011" y="811037"/>
          <a:ext cx="688298" cy="6882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6"/>
          </a:solidFill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5860878" y="811037"/>
        <a:ext cx="378564" cy="517944"/>
      </dsp:txXfrm>
    </dsp:sp>
    <dsp:sp modelId="{FE74EFFE-C4A4-4A8F-AE68-C5375DF6A6A1}">
      <dsp:nvSpPr>
        <dsp:cNvPr id="0" name=""/>
        <dsp:cNvSpPr/>
      </dsp:nvSpPr>
      <dsp:spPr>
        <a:xfrm>
          <a:off x="6241535" y="2062489"/>
          <a:ext cx="688298" cy="6882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00B0F0"/>
          </a:solidFill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396402" y="2062489"/>
        <a:ext cx="378564" cy="517944"/>
      </dsp:txXfrm>
    </dsp:sp>
    <dsp:sp modelId="{745C22F2-E249-4106-B9A9-376EE43DBDF6}">
      <dsp:nvSpPr>
        <dsp:cNvPr id="0" name=""/>
        <dsp:cNvSpPr/>
      </dsp:nvSpPr>
      <dsp:spPr>
        <a:xfrm>
          <a:off x="6769065" y="3313941"/>
          <a:ext cx="688298" cy="6882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6"/>
          </a:solidFill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923932" y="3313941"/>
        <a:ext cx="378564" cy="517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F3DC5-622B-4270-ABA3-EE2989DFA4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90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5F594-F9D0-434C-A9FE-07309AD167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99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8C9D1-41FF-49D3-BA4B-BCAB670C0E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8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799AB-9887-43B5-91DB-A07960A992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24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AA6E1-00B5-4AF0-9014-FD8FF55C2C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4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8EB85-C01E-4686-AFAD-0228A0D7E5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82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C02ED-7C92-4B03-8930-73685BE301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38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FFD5F-CA39-41EE-BF92-9E6833B02F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7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A8F33-101A-4CDC-B515-1E5BE98440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1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2E810-E1D2-4BDC-8419-1AA30C38A2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39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7CA74-81B9-4493-8161-028B0FE9A5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6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AFC7AE-CC4B-42CC-9758-3B2AC6A5B7C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9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20.jpe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3.wmf"/><Relationship Id="rId9" Type="http://schemas.microsoft.com/office/2007/relationships/diagramDrawing" Target="../diagrams/drawin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wm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8.wmf"/><Relationship Id="rId4" Type="http://schemas.openxmlformats.org/officeDocument/2006/relationships/image" Target="../media/image7.jpe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2.gif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1.gif"/><Relationship Id="rId4" Type="http://schemas.openxmlformats.org/officeDocument/2006/relationships/diagramLayout" Target="../diagrams/layout3.xml"/><Relationship Id="rId9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wmf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6165304"/>
            <a:ext cx="6696744" cy="384721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МАОУ гимназия № 12 города  Тюмени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7864" y="5661248"/>
            <a:ext cx="5565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Л.А. Платонова,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к.ф-м.н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21944" y="548680"/>
            <a:ext cx="8712968" cy="468052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Наставничество – </a:t>
            </a:r>
            <a:br>
              <a:rPr lang="ru-RU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одна  из  форм профессиональной социализации  молодого педагога</a:t>
            </a:r>
            <a:r>
              <a:rPr lang="ru-RU" sz="5400" b="1" dirty="0" smtClean="0">
                <a:solidFill>
                  <a:srgbClr val="006666"/>
                </a:solidFill>
              </a:rPr>
              <a:t/>
            </a:r>
            <a:br>
              <a:rPr lang="ru-RU" sz="5400" b="1" dirty="0" smtClean="0">
                <a:solidFill>
                  <a:srgbClr val="006666"/>
                </a:solidFill>
              </a:rPr>
            </a:br>
            <a:r>
              <a:rPr lang="ru-RU" sz="5400" dirty="0" smtClean="0">
                <a:solidFill>
                  <a:srgbClr val="006666"/>
                </a:solidFill>
              </a:rPr>
              <a:t/>
            </a:r>
            <a:br>
              <a:rPr lang="ru-RU" sz="5400" dirty="0" smtClean="0">
                <a:solidFill>
                  <a:srgbClr val="006666"/>
                </a:solidFill>
              </a:rPr>
            </a:br>
            <a:endParaRPr lang="ru-RU" sz="5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9"/>
          <p:cNvSpPr txBox="1">
            <a:spLocks noGrp="1"/>
          </p:cNvSpPr>
          <p:nvPr>
            <p:ph type="title"/>
          </p:nvPr>
        </p:nvSpPr>
        <p:spPr bwMode="auto">
          <a:xfrm>
            <a:off x="1691680" y="116632"/>
            <a:ext cx="7355160" cy="578882"/>
          </a:xfrm>
          <a:prstGeom prst="flowChartAlternateProcess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Организационные  формы  наставничества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42470645"/>
              </p:ext>
            </p:extLst>
          </p:nvPr>
        </p:nvGraphicFramePr>
        <p:xfrm>
          <a:off x="1403648" y="1268760"/>
          <a:ext cx="741682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 descr="http://images.afmi.ru/uploads/2013/01/%D0%BD%D0%B0%D1%81%D1%82%D0%B0%D0%B2%D0%BD%D0%B8%D1%87%D0%B5%D1%81%D1%82%D0%B2%D0%BE-%D0%B2-%D1%88%D0%BA%D0%BE%D0%BB%D0%B5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91" y="4509120"/>
            <a:ext cx="2448272" cy="2111761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scene3d>
            <a:camera prst="perspectiveHeroicExtreme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7603" name="AutoShape 19"/>
          <p:cNvSpPr>
            <a:spLocks noChangeArrowheads="1"/>
          </p:cNvSpPr>
          <p:nvPr/>
        </p:nvSpPr>
        <p:spPr bwMode="auto">
          <a:xfrm rot="-7445473">
            <a:off x="7165181" y="3045619"/>
            <a:ext cx="376238" cy="1143000"/>
          </a:xfrm>
          <a:prstGeom prst="downArrow">
            <a:avLst>
              <a:gd name="adj1" fmla="val 50000"/>
              <a:gd name="adj2" fmla="val 75949"/>
            </a:avLst>
          </a:prstGeom>
          <a:solidFill>
            <a:srgbClr val="FF0000">
              <a:alpha val="5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eaVert"/>
          <a:lstStyle/>
          <a:p>
            <a:pPr algn="l"/>
            <a:endParaRPr lang="ru-RU" sz="1200" b="1"/>
          </a:p>
        </p:txBody>
      </p:sp>
      <p:sp>
        <p:nvSpPr>
          <p:cNvPr id="67604" name="AutoShape 20"/>
          <p:cNvSpPr>
            <a:spLocks noChangeArrowheads="1"/>
          </p:cNvSpPr>
          <p:nvPr/>
        </p:nvSpPr>
        <p:spPr bwMode="auto">
          <a:xfrm rot="-3172171">
            <a:off x="7108031" y="4253707"/>
            <a:ext cx="422275" cy="1058862"/>
          </a:xfrm>
          <a:prstGeom prst="downArrow">
            <a:avLst>
              <a:gd name="adj1" fmla="val 50000"/>
              <a:gd name="adj2" fmla="val 62688"/>
            </a:avLst>
          </a:prstGeom>
          <a:solidFill>
            <a:srgbClr val="FF0000">
              <a:alpha val="5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eaVert"/>
          <a:lstStyle/>
          <a:p>
            <a:pPr algn="l"/>
            <a:endParaRPr lang="ru-RU" sz="1200" b="1"/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152400" y="2964592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>
                <a:solidFill>
                  <a:schemeClr val="tx2"/>
                </a:solidFill>
              </a:rPr>
              <a:t>Новый сотрудник</a:t>
            </a:r>
          </a:p>
        </p:txBody>
      </p:sp>
      <p:pic>
        <p:nvPicPr>
          <p:cNvPr id="67607" name="Picture 23" descr="C:\ANTON\Семинар в Бизнес-мастере\Наставничество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0"/>
            <a:ext cx="12573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12" name="Rectangle 28"/>
          <p:cNvSpPr>
            <a:spLocks noChangeArrowheads="1"/>
          </p:cNvSpPr>
          <p:nvPr/>
        </p:nvSpPr>
        <p:spPr bwMode="auto">
          <a:xfrm>
            <a:off x="5220072" y="3962400"/>
            <a:ext cx="163792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800" b="1" dirty="0">
                <a:solidFill>
                  <a:schemeClr val="tx2"/>
                </a:solidFill>
              </a:rPr>
              <a:t>Аттестация </a:t>
            </a:r>
            <a:endParaRPr lang="ru-RU" b="1" dirty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  м</a:t>
            </a:r>
            <a:r>
              <a:rPr lang="ru-RU" sz="1800" b="1" dirty="0" smtClean="0">
                <a:solidFill>
                  <a:schemeClr val="tx2"/>
                </a:solidFill>
              </a:rPr>
              <a:t>олодого  специалиста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67615" name="AutoShape 31"/>
          <p:cNvSpPr>
            <a:spLocks noChangeArrowheads="1"/>
          </p:cNvSpPr>
          <p:nvPr/>
        </p:nvSpPr>
        <p:spPr bwMode="auto">
          <a:xfrm rot="16200000" flipH="1">
            <a:off x="3009900" y="40005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FF0000">
              <a:alpha val="5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eaVert"/>
          <a:lstStyle/>
          <a:p>
            <a:pPr algn="l"/>
            <a:endParaRPr lang="ru-RU" sz="1200" b="1"/>
          </a:p>
        </p:txBody>
      </p:sp>
      <p:sp>
        <p:nvSpPr>
          <p:cNvPr id="67620" name="Rectangle 36"/>
          <p:cNvSpPr>
            <a:spLocks noChangeArrowheads="1"/>
          </p:cNvSpPr>
          <p:nvPr/>
        </p:nvSpPr>
        <p:spPr bwMode="auto">
          <a:xfrm>
            <a:off x="3030495" y="3009106"/>
            <a:ext cx="240560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Взаимодействие: </a:t>
            </a:r>
          </a:p>
          <a:p>
            <a:r>
              <a:rPr lang="ru-RU" sz="1600" b="1" dirty="0" smtClean="0">
                <a:solidFill>
                  <a:schemeClr val="tx2"/>
                </a:solidFill>
              </a:rPr>
              <a:t> наставник + молодой специалист</a:t>
            </a:r>
            <a:endParaRPr lang="ru-RU" sz="1600" b="1" dirty="0">
              <a:solidFill>
                <a:schemeClr val="tx2"/>
              </a:solidFill>
            </a:endParaRPr>
          </a:p>
        </p:txBody>
      </p:sp>
      <p:pic>
        <p:nvPicPr>
          <p:cNvPr id="67622" name="Picture 38" descr="C:\ANTON\Семинар в Бизнес-мастере\Наставничество\идущ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r="18750"/>
          <a:stretch>
            <a:fillRect/>
          </a:stretch>
        </p:blipFill>
        <p:spPr bwMode="auto">
          <a:xfrm>
            <a:off x="236811" y="3746500"/>
            <a:ext cx="5334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08" name="AutoShape 24"/>
          <p:cNvSpPr>
            <a:spLocks noChangeArrowheads="1"/>
          </p:cNvSpPr>
          <p:nvPr/>
        </p:nvSpPr>
        <p:spPr bwMode="auto">
          <a:xfrm rot="16200000" flipH="1">
            <a:off x="907698" y="4028524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FF0000">
              <a:alpha val="5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eaVert"/>
          <a:lstStyle/>
          <a:p>
            <a:pPr algn="l"/>
            <a:endParaRPr lang="ru-RU" sz="1200" b="1"/>
          </a:p>
        </p:txBody>
      </p:sp>
      <p:sp>
        <p:nvSpPr>
          <p:cNvPr id="67624" name="AutoShape 40"/>
          <p:cNvSpPr>
            <a:spLocks noChangeArrowheads="1"/>
          </p:cNvSpPr>
          <p:nvPr/>
        </p:nvSpPr>
        <p:spPr bwMode="auto">
          <a:xfrm rot="16200000" flipH="1">
            <a:off x="4838700" y="40005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FF0000">
              <a:alpha val="5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eaVert"/>
          <a:lstStyle/>
          <a:p>
            <a:pPr algn="l"/>
            <a:endParaRPr lang="ru-RU" sz="1200" b="1"/>
          </a:p>
        </p:txBody>
      </p:sp>
      <p:sp>
        <p:nvSpPr>
          <p:cNvPr id="67626" name="AutoShape 42"/>
          <p:cNvSpPr>
            <a:spLocks noChangeArrowheads="1"/>
          </p:cNvSpPr>
          <p:nvPr/>
        </p:nvSpPr>
        <p:spPr bwMode="auto">
          <a:xfrm flipH="1" flipV="1">
            <a:off x="1524000" y="4800600"/>
            <a:ext cx="4953000" cy="914400"/>
          </a:xfrm>
          <a:prstGeom prst="curvedDownArrow">
            <a:avLst>
              <a:gd name="adj1" fmla="val 41628"/>
              <a:gd name="adj2" fmla="val 151968"/>
              <a:gd name="adj3" fmla="val 55037"/>
            </a:avLst>
          </a:prstGeom>
          <a:solidFill>
            <a:srgbClr val="FF0000">
              <a:alpha val="5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/>
          <a:lstStyle/>
          <a:p>
            <a:endParaRPr lang="ru-RU"/>
          </a:p>
        </p:txBody>
      </p:sp>
      <p:pic>
        <p:nvPicPr>
          <p:cNvPr id="67628" name="Picture 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438400"/>
            <a:ext cx="958850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629" name="Picture 45" descr="C:\ANTON\Семинар в Бизнес-мастере\Наставничество\идущ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r="18750"/>
          <a:stretch>
            <a:fillRect/>
          </a:stretch>
        </p:blipFill>
        <p:spPr bwMode="auto">
          <a:xfrm>
            <a:off x="8078288" y="4724400"/>
            <a:ext cx="68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630" name="Picture 4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10000"/>
            <a:ext cx="958850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623" name="Picture 39" descr="C:\ANTON\Семинар в Бизнес-мастере\Наставничество\идущ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0" r="18750"/>
          <a:stretch>
            <a:fillRect/>
          </a:stretch>
        </p:blipFill>
        <p:spPr bwMode="auto">
          <a:xfrm>
            <a:off x="4343400" y="3733800"/>
            <a:ext cx="457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31" name="Rectangle 47"/>
          <p:cNvSpPr>
            <a:spLocks noChangeArrowheads="1"/>
          </p:cNvSpPr>
          <p:nvPr/>
        </p:nvSpPr>
        <p:spPr bwMode="auto">
          <a:xfrm>
            <a:off x="7201989" y="3914716"/>
            <a:ext cx="175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chemeClr val="tx2"/>
                </a:solidFill>
              </a:rPr>
              <a:t>Успешное прохождение аттестации</a:t>
            </a:r>
          </a:p>
        </p:txBody>
      </p:sp>
      <p:sp>
        <p:nvSpPr>
          <p:cNvPr id="67632" name="Rectangle 48"/>
          <p:cNvSpPr>
            <a:spLocks noChangeArrowheads="1"/>
          </p:cNvSpPr>
          <p:nvPr/>
        </p:nvSpPr>
        <p:spPr bwMode="auto">
          <a:xfrm>
            <a:off x="3352800" y="5795582"/>
            <a:ext cx="175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chemeClr val="tx2"/>
                </a:solidFill>
              </a:rPr>
              <a:t>Неуспешное прохождение аттестации</a:t>
            </a:r>
          </a:p>
        </p:txBody>
      </p:sp>
      <p:sp>
        <p:nvSpPr>
          <p:cNvPr id="67633" name="Rectangle 49"/>
          <p:cNvSpPr>
            <a:spLocks noChangeArrowheads="1"/>
          </p:cNvSpPr>
          <p:nvPr/>
        </p:nvSpPr>
        <p:spPr bwMode="auto">
          <a:xfrm>
            <a:off x="7029717" y="1551278"/>
            <a:ext cx="1885683" cy="65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Материальное и моральное стимулирование наставника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67634" name="Rectangle 50"/>
          <p:cNvSpPr>
            <a:spLocks noChangeArrowheads="1"/>
          </p:cNvSpPr>
          <p:nvPr/>
        </p:nvSpPr>
        <p:spPr bwMode="auto">
          <a:xfrm>
            <a:off x="6477001" y="5791200"/>
            <a:ext cx="228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Материальное </a:t>
            </a:r>
          </a:p>
          <a:p>
            <a:r>
              <a:rPr lang="ru-RU" sz="1400" b="1" dirty="0" smtClean="0">
                <a:solidFill>
                  <a:schemeClr val="tx2"/>
                </a:solidFill>
              </a:rPr>
              <a:t>и моральное стимулирование   молодого специалиста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67636" name="Rectangle 52"/>
          <p:cNvSpPr>
            <a:spLocks noChangeArrowheads="1"/>
          </p:cNvSpPr>
          <p:nvPr/>
        </p:nvSpPr>
        <p:spPr bwMode="auto">
          <a:xfrm>
            <a:off x="1260074" y="2379399"/>
            <a:ext cx="1711725" cy="7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Статусное 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выделение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наставника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37" name="Text Box 53"/>
          <p:cNvSpPr txBox="1">
            <a:spLocks noChangeArrowheads="1"/>
          </p:cNvSpPr>
          <p:nvPr/>
        </p:nvSpPr>
        <p:spPr bwMode="auto">
          <a:xfrm>
            <a:off x="1288697" y="1037069"/>
            <a:ext cx="1683102" cy="4001095"/>
          </a:xfrm>
          <a:prstGeom prst="rect">
            <a:avLst/>
          </a:prstGeom>
          <a:noFill/>
          <a:ln w="34925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Кафедра </a:t>
            </a:r>
          </a:p>
          <a:p>
            <a:pPr algn="ctr"/>
            <a:r>
              <a:rPr lang="ru-RU" sz="1600" b="1" dirty="0" smtClean="0"/>
              <a:t> (или МО)</a:t>
            </a:r>
            <a:endParaRPr lang="ru-RU" sz="1600" b="1" dirty="0"/>
          </a:p>
          <a:p>
            <a:endParaRPr lang="ru-RU" sz="1400" b="1" dirty="0">
              <a:solidFill>
                <a:schemeClr val="accent2"/>
              </a:solidFill>
            </a:endParaRPr>
          </a:p>
          <a:p>
            <a:endParaRPr lang="ru-RU" sz="1200" b="1" dirty="0" smtClean="0">
              <a:solidFill>
                <a:schemeClr val="accent2"/>
              </a:solidFill>
            </a:endParaRP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endParaRPr lang="ru-RU" sz="1400" b="1" dirty="0">
              <a:solidFill>
                <a:schemeClr val="accent2"/>
              </a:solidFill>
            </a:endParaRPr>
          </a:p>
          <a:p>
            <a:endParaRPr lang="ru-RU" sz="1400" b="1" dirty="0">
              <a:solidFill>
                <a:schemeClr val="accent2"/>
              </a:solidFill>
            </a:endParaRPr>
          </a:p>
          <a:p>
            <a:endParaRPr lang="ru-RU" sz="1400" b="1" dirty="0">
              <a:solidFill>
                <a:schemeClr val="accent2"/>
              </a:solidFill>
            </a:endParaRPr>
          </a:p>
          <a:p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67639" name="AutoShape 55"/>
          <p:cNvSpPr>
            <a:spLocks noChangeArrowheads="1"/>
          </p:cNvSpPr>
          <p:nvPr/>
        </p:nvSpPr>
        <p:spPr bwMode="auto">
          <a:xfrm rot="16200000" flipH="1">
            <a:off x="5372100" y="3078892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FF0000">
              <a:alpha val="5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eaVert"/>
          <a:lstStyle/>
          <a:p>
            <a:pPr algn="l"/>
            <a:endParaRPr lang="ru-RU" sz="1200" b="1"/>
          </a:p>
        </p:txBody>
      </p:sp>
      <p:sp>
        <p:nvSpPr>
          <p:cNvPr id="2" name="Выгнутая вверх стрелка 1"/>
          <p:cNvSpPr/>
          <p:nvPr/>
        </p:nvSpPr>
        <p:spPr>
          <a:xfrm rot="3437244">
            <a:off x="3131841" y="2076275"/>
            <a:ext cx="1216152" cy="73152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Заголовок 9"/>
          <p:cNvSpPr txBox="1">
            <a:spLocks/>
          </p:cNvSpPr>
          <p:nvPr/>
        </p:nvSpPr>
        <p:spPr bwMode="auto">
          <a:xfrm>
            <a:off x="3609416" y="260648"/>
            <a:ext cx="5257697" cy="578882"/>
          </a:xfrm>
          <a:prstGeom prst="flowChartAlternateProcess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YR" charset="-52"/>
              </a:rPr>
              <a:t>Алгоритм    наставничества </a:t>
            </a:r>
          </a:p>
        </p:txBody>
      </p:sp>
    </p:spTree>
    <p:extLst>
      <p:ext uri="{BB962C8B-B14F-4D97-AF65-F5344CB8AC3E}">
        <p14:creationId xmlns:p14="http://schemas.microsoft.com/office/powerpoint/2010/main" val="30121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9"/>
          <p:cNvSpPr txBox="1">
            <a:spLocks noGrp="1"/>
          </p:cNvSpPr>
          <p:nvPr>
            <p:ph type="title"/>
          </p:nvPr>
        </p:nvSpPr>
        <p:spPr bwMode="auto">
          <a:xfrm>
            <a:off x="4644008" y="260648"/>
            <a:ext cx="4258815" cy="578882"/>
          </a:xfrm>
          <a:prstGeom prst="flowChartAlternateProcess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Результативность 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ANTON\Семинар в Бизнес-мастере\Наставничество\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15917"/>
            <a:ext cx="2509064" cy="196443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58571364"/>
              </p:ext>
            </p:extLst>
          </p:nvPr>
        </p:nvGraphicFramePr>
        <p:xfrm>
          <a:off x="467544" y="1397000"/>
          <a:ext cx="684076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7704" y="4590581"/>
            <a:ext cx="426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3938811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0297" y="2564904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Diagram group"/>
          <p:cNvGrpSpPr/>
          <p:nvPr/>
        </p:nvGrpSpPr>
        <p:grpSpPr>
          <a:xfrm>
            <a:off x="3850297" y="963535"/>
            <a:ext cx="4394111" cy="763897"/>
            <a:chOff x="3301139" y="2835243"/>
            <a:chExt cx="2849019" cy="763897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16" name="Группа 15"/>
            <p:cNvGrpSpPr/>
            <p:nvPr/>
          </p:nvGrpSpPr>
          <p:grpSpPr>
            <a:xfrm>
              <a:off x="3301139" y="2835243"/>
              <a:ext cx="2849019" cy="763897"/>
              <a:chOff x="3301139" y="2835243"/>
              <a:chExt cx="2849019" cy="763897"/>
            </a:xfrm>
          </p:grpSpPr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3301139" y="2835243"/>
                <a:ext cx="2849019" cy="763897"/>
              </a:xfrm>
              <a:prstGeom prst="roundRect">
                <a:avLst/>
              </a:prstGeom>
              <a:solidFill>
                <a:srgbClr val="92D050"/>
              </a:solidFill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8" name="Скругленный прямоугольник 4"/>
              <p:cNvSpPr/>
              <p:nvPr/>
            </p:nvSpPr>
            <p:spPr>
              <a:xfrm>
                <a:off x="3338429" y="2872533"/>
                <a:ext cx="2774439" cy="68931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603042" tIns="60960" rIns="60960" bIns="6096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b="1" dirty="0" smtClean="0">
                    <a:solidFill>
                      <a:srgbClr val="006666"/>
                    </a:solidFill>
                  </a:rPr>
                  <a:t>Профессиональная социализация</a:t>
                </a:r>
                <a:endParaRPr lang="ru-RU" sz="2800" b="1" kern="1200" dirty="0">
                  <a:solidFill>
                    <a:srgbClr val="006666"/>
                  </a:solidFill>
                </a:endParaRPr>
              </a:p>
            </p:txBody>
          </p:sp>
        </p:grpSp>
      </p:grpSp>
      <p:sp>
        <p:nvSpPr>
          <p:cNvPr id="2" name="Выгнутая вниз стрелка 1"/>
          <p:cNvSpPr/>
          <p:nvPr/>
        </p:nvSpPr>
        <p:spPr>
          <a:xfrm rot="19954618">
            <a:off x="4805100" y="5297378"/>
            <a:ext cx="1412652" cy="731520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 rot="17904306">
            <a:off x="6447120" y="3741297"/>
            <a:ext cx="1216152" cy="731520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s://encrypted-tbn3.gstatic.com/images?q=tbn:ANd9GcRQF8mxSt5v6LFEVV-l7m_5ybhuYaXTvz0K393lXFZeerZX-RQSi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87945"/>
            <a:ext cx="1043608" cy="970055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6" name="Заголовок 9"/>
          <p:cNvSpPr txBox="1">
            <a:spLocks noGrp="1"/>
          </p:cNvSpPr>
          <p:nvPr>
            <p:ph type="title"/>
          </p:nvPr>
        </p:nvSpPr>
        <p:spPr bwMode="auto">
          <a:xfrm>
            <a:off x="2555776" y="260648"/>
            <a:ext cx="6380681" cy="578882"/>
          </a:xfrm>
          <a:prstGeom prst="flowChartAlternateProcess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Эффективность   наставничества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26" y="4941168"/>
            <a:ext cx="2654610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23790820"/>
              </p:ext>
            </p:extLst>
          </p:nvPr>
        </p:nvGraphicFramePr>
        <p:xfrm>
          <a:off x="755576" y="1050302"/>
          <a:ext cx="7992888" cy="4813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87624" y="1196752"/>
            <a:ext cx="6858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96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456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9"/>
          <p:cNvSpPr txBox="1">
            <a:spLocks noGrp="1"/>
          </p:cNvSpPr>
          <p:nvPr>
            <p:ph type="title"/>
          </p:nvPr>
        </p:nvSpPr>
        <p:spPr bwMode="auto">
          <a:xfrm>
            <a:off x="2771800" y="188640"/>
            <a:ext cx="6122434" cy="646986"/>
          </a:xfrm>
          <a:prstGeom prst="flowChartAlternateProcess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 - правовая  база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s://encrypted-tbn0.gstatic.com/images?q=tbn:ANd9GcRTfCKFVFg0t_vw6tzu2TejtRz2-jQ1AL_0j7yiF-8_tGaTJGp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4084"/>
            <a:ext cx="1872208" cy="2309378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sp>
        <p:nvSpPr>
          <p:cNvPr id="2" name="TextBox 1"/>
          <p:cNvSpPr txBox="1"/>
          <p:nvPr/>
        </p:nvSpPr>
        <p:spPr>
          <a:xfrm>
            <a:off x="936104" y="1122075"/>
            <a:ext cx="80283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3200" dirty="0" smtClean="0"/>
              <a:t>  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Положение  о  наставничестве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3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3200" dirty="0"/>
              <a:t> </a:t>
            </a:r>
            <a:r>
              <a:rPr lang="ru-RU" sz="3200" dirty="0" smtClean="0"/>
              <a:t> 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Индивидуальный план наставника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3200" dirty="0"/>
          </a:p>
          <a:p>
            <a:pPr marL="285750" indent="-285750">
              <a:buFont typeface="Wingdings" pitchFamily="2" charset="2"/>
              <a:buChar char="q"/>
            </a:pPr>
            <a:r>
              <a:rPr lang="ru-RU" sz="3200" dirty="0" smtClean="0"/>
              <a:t>  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Индивидуальный  план молодого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специалиста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3200" dirty="0" smtClean="0"/>
              <a:t>  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 методической работы</a:t>
            </a:r>
            <a:endParaRPr lang="ru-RU" sz="3200" dirty="0" smtClean="0"/>
          </a:p>
          <a:p>
            <a:pPr marL="285750" indent="-285750">
              <a:buFont typeface="Wingdings" pitchFamily="2" charset="2"/>
              <a:buChar char="q"/>
            </a:pPr>
            <a:endParaRPr lang="ru-RU" sz="3200" dirty="0"/>
          </a:p>
          <a:p>
            <a:pPr marL="285750" indent="-285750">
              <a:buFont typeface="Wingdings" pitchFamily="2" charset="2"/>
              <a:buChar char="q"/>
            </a:pPr>
            <a:r>
              <a:rPr lang="ru-RU" sz="3200" dirty="0"/>
              <a:t> </a:t>
            </a:r>
            <a:r>
              <a:rPr lang="ru-RU" sz="3200" dirty="0" smtClean="0"/>
              <a:t>  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Методические разработки,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памятки,   алгоритмы, 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диагностические  анкеты 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9"/>
          <p:cNvSpPr txBox="1">
            <a:spLocks noGrp="1"/>
          </p:cNvSpPr>
          <p:nvPr>
            <p:ph type="title"/>
          </p:nvPr>
        </p:nvSpPr>
        <p:spPr bwMode="auto">
          <a:xfrm>
            <a:off x="683568" y="188640"/>
            <a:ext cx="8291526" cy="510778"/>
          </a:xfrm>
          <a:prstGeom prst="flowChartAlternateProcess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 на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реализации системы наставничества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717" y="4581128"/>
            <a:ext cx="303050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4525963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b="1" dirty="0" smtClean="0"/>
              <a:t>* </a:t>
            </a:r>
            <a:r>
              <a:rPr lang="ru-RU" dirty="0" smtClean="0"/>
              <a:t>большие затраты времени и сил наставника;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* сомнение наставника в достижении результата;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* формальный подход наставника к работе с молодым специалистом;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* отсутствие документов, регламентирующих   работу наставника (неопределенность     обязанностей и размытые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конечные цели).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859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6165304"/>
            <a:ext cx="6696744" cy="384721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МАОУ гимназия № 12 города  Тюмени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21944" y="548680"/>
            <a:ext cx="8398528" cy="468052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006666"/>
                </a:solidFill>
              </a:rPr>
              <a:t/>
            </a:r>
            <a:br>
              <a:rPr lang="ru-RU" sz="5400" dirty="0" smtClean="0">
                <a:solidFill>
                  <a:srgbClr val="006666"/>
                </a:solidFill>
              </a:rPr>
            </a:b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652046"/>
            <a:ext cx="82089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Профессиональная   социализация -  </a:t>
            </a: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нтериоризация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(принятие)  социальных    норм, свойственных  профессиональной  среде  определенного    профиля  и  социально- профессионального  опыта, самоидентификацию  личности, сопровождающуюся   осознанием   своей   профессиональной   роли   в  организации.  </a:t>
            </a: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9"/>
          <p:cNvSpPr txBox="1">
            <a:spLocks noGrp="1"/>
          </p:cNvSpPr>
          <p:nvPr>
            <p:ph type="title"/>
          </p:nvPr>
        </p:nvSpPr>
        <p:spPr bwMode="auto">
          <a:xfrm>
            <a:off x="1586097" y="25841"/>
            <a:ext cx="7516924" cy="578882"/>
          </a:xfrm>
          <a:prstGeom prst="flowChartAlternateProcess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Периоды   профессиональной  социализации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476" y="5524133"/>
            <a:ext cx="1893523" cy="13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4441823"/>
              </p:ext>
            </p:extLst>
          </p:nvPr>
        </p:nvGraphicFramePr>
        <p:xfrm>
          <a:off x="397666" y="777097"/>
          <a:ext cx="848203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1716197"/>
            <a:ext cx="18946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адаптация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1214298"/>
            <a:ext cx="2201244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идентификация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2364" y="886416"/>
            <a:ext cx="2016224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интеграция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392248" y="959339"/>
            <a:ext cx="423527" cy="423527"/>
          </a:xfrm>
          <a:prstGeom prst="triangle">
            <a:avLst>
              <a:gd name="adj" fmla="val 100000"/>
            </a:avLst>
          </a:prstGeom>
          <a:solidFill>
            <a:srgbClr val="FFC000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2" name="Скругленная соединительная линия 11"/>
          <p:cNvCxnSpPr/>
          <p:nvPr/>
        </p:nvCxnSpPr>
        <p:spPr>
          <a:xfrm rot="5400000">
            <a:off x="987409" y="4201400"/>
            <a:ext cx="665765" cy="160875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Скругленная соединительная линия 15"/>
          <p:cNvCxnSpPr/>
          <p:nvPr/>
        </p:nvCxnSpPr>
        <p:spPr>
          <a:xfrm rot="5400000">
            <a:off x="4998744" y="4280380"/>
            <a:ext cx="596994" cy="71686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/>
          <p:nvPr/>
        </p:nvCxnSpPr>
        <p:spPr>
          <a:xfrm rot="5400000">
            <a:off x="7185658" y="4163870"/>
            <a:ext cx="665767" cy="158828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Правая фигурная скобка 19"/>
          <p:cNvSpPr/>
          <p:nvPr/>
        </p:nvSpPr>
        <p:spPr>
          <a:xfrm rot="16200000" flipH="1">
            <a:off x="4156114" y="322652"/>
            <a:ext cx="811531" cy="7772604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710387" y="4403919"/>
            <a:ext cx="429864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е з у л ь т а т ы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8557" y="4862413"/>
            <a:ext cx="28206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*Активность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*Дисциплинированность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*Успешность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*Удовлетворенность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*Комфортность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6782" y="5020604"/>
            <a:ext cx="25907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*Идентификация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ебя   с профессией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*Принятие  ценностей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профессиональной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деятельности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2364" y="4862412"/>
            <a:ext cx="2637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*Обретение  полной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самостоятельности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*Наличие  индивидуального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стиля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1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Users\Галина Анатольевна\Desktop\Сайт от Молнар\Методические дни\фото методические\P1010051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4705" y="4232117"/>
            <a:ext cx="3899223" cy="2620974"/>
          </a:xfrm>
          <a:prstGeom prst="rect">
            <a:avLst/>
          </a:prstGeom>
          <a:noFill/>
          <a:effectLst>
            <a:softEdge rad="317500"/>
          </a:effectLst>
          <a:extLst/>
        </p:spPr>
      </p:pic>
      <p:pic>
        <p:nvPicPr>
          <p:cNvPr id="7" name="Picture 9" descr="Z:\Для Молнар\фото\1 007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4355976" y="3667212"/>
            <a:ext cx="4782304" cy="3185880"/>
          </a:xfrm>
          <a:prstGeom prst="rect">
            <a:avLst/>
          </a:prstGeom>
          <a:noFill/>
          <a:effectLst>
            <a:softEdge rad="635000"/>
          </a:effectLst>
          <a:extLst/>
        </p:spPr>
      </p:pic>
      <p:sp>
        <p:nvSpPr>
          <p:cNvPr id="10" name="Заголовок 9"/>
          <p:cNvSpPr txBox="1">
            <a:spLocks noGrp="1"/>
          </p:cNvSpPr>
          <p:nvPr>
            <p:ph type="title"/>
          </p:nvPr>
        </p:nvSpPr>
        <p:spPr>
          <a:xfrm>
            <a:off x="3779912" y="188640"/>
            <a:ext cx="5122912" cy="646986"/>
          </a:xfrm>
          <a:prstGeom prst="flowChartAlternateProcess">
            <a:avLst/>
          </a:prstGeom>
          <a:solidFill>
            <a:srgbClr val="00B0F0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Кадровый  состав 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10683620"/>
              </p:ext>
            </p:extLst>
          </p:nvPr>
        </p:nvGraphicFramePr>
        <p:xfrm>
          <a:off x="830520" y="980728"/>
          <a:ext cx="76328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53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Users\Галина Анатольевна\Desktop\Сайт от Молнар\Методические дни\фото методические\P1010051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4705" y="3861048"/>
            <a:ext cx="4451262" cy="2992043"/>
          </a:xfrm>
          <a:prstGeom prst="rect">
            <a:avLst/>
          </a:prstGeom>
          <a:noFill/>
          <a:effectLst>
            <a:softEdge rad="317500"/>
          </a:effectLst>
          <a:extLst/>
        </p:spPr>
      </p:pic>
      <p:pic>
        <p:nvPicPr>
          <p:cNvPr id="7" name="Picture 9" descr="Z:\Для Молнар\фото\1 007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4646944" y="3861048"/>
            <a:ext cx="4491336" cy="2992043"/>
          </a:xfrm>
          <a:prstGeom prst="rect">
            <a:avLst/>
          </a:prstGeom>
          <a:noFill/>
          <a:effectLst>
            <a:softEdge rad="635000"/>
          </a:effectLst>
          <a:extLst/>
        </p:spPr>
      </p:pic>
      <p:graphicFrame>
        <p:nvGraphicFramePr>
          <p:cNvPr id="3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088785"/>
              </p:ext>
            </p:extLst>
          </p:nvPr>
        </p:nvGraphicFramePr>
        <p:xfrm>
          <a:off x="971600" y="1268760"/>
          <a:ext cx="727280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Заголовок 9"/>
          <p:cNvSpPr txBox="1">
            <a:spLocks noGrp="1"/>
          </p:cNvSpPr>
          <p:nvPr>
            <p:ph type="title"/>
          </p:nvPr>
        </p:nvSpPr>
        <p:spPr>
          <a:xfrm>
            <a:off x="254456" y="188640"/>
            <a:ext cx="8638024" cy="646986"/>
          </a:xfrm>
          <a:prstGeom prst="flowChartAlternateProcess">
            <a:avLst/>
          </a:prstGeom>
          <a:solidFill>
            <a:srgbClr val="00B0F0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 уровень учителей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2021-22 </a:t>
            </a:r>
            <a:r>
              <a:rPr lang="ru-RU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уч.год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H="1">
            <a:off x="2679075" y="4205389"/>
            <a:ext cx="1568890" cy="9518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72790" y="4149080"/>
            <a:ext cx="1151338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6453807"/>
            <a:ext cx="4603446" cy="384721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МАОУ гимназия № 12 города  Тюмени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427984" y="4265337"/>
            <a:ext cx="0" cy="13516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6306" y="1772816"/>
            <a:ext cx="8712968" cy="2304256"/>
          </a:xfrm>
        </p:spPr>
        <p:txBody>
          <a:bodyPr/>
          <a:lstStyle/>
          <a:p>
            <a:r>
              <a:rPr 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Наставничество</a:t>
            </a:r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b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создание условий</a:t>
            </a:r>
            <a:br>
              <a:rPr lang="ru-RU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для  профессиональной социализации</a:t>
            </a:r>
            <a:r>
              <a:rPr lang="ru-RU" dirty="0" smtClean="0">
                <a:solidFill>
                  <a:srgbClr val="006666"/>
                </a:solidFill>
              </a:rPr>
              <a:t/>
            </a:r>
            <a:br>
              <a:rPr lang="ru-RU" dirty="0" smtClean="0">
                <a:solidFill>
                  <a:srgbClr val="006666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8" name="Заголовок 9"/>
          <p:cNvSpPr txBox="1">
            <a:spLocks/>
          </p:cNvSpPr>
          <p:nvPr/>
        </p:nvSpPr>
        <p:spPr bwMode="auto">
          <a:xfrm>
            <a:off x="1856384" y="0"/>
            <a:ext cx="7128792" cy="578882"/>
          </a:xfrm>
          <a:prstGeom prst="flowChartAlternateProcess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 основные   функции   наставничества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886931"/>
            <a:ext cx="4176464" cy="885885"/>
          </a:xfrm>
          <a:prstGeom prst="roundRect">
            <a:avLst/>
          </a:prstGeom>
          <a:scene3d>
            <a:camera prst="perspectiveHeroicExtremeRightFacing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социально-психологическая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85476" y="692696"/>
            <a:ext cx="3728297" cy="778009"/>
          </a:xfrm>
          <a:prstGeom prst="roundRect">
            <a:avLst/>
          </a:prstGeom>
          <a:scene3d>
            <a:camera prst="perspectiveHeroicExtremeRightFacing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дидактическая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792" y="5304366"/>
            <a:ext cx="2927424" cy="442674"/>
          </a:xfrm>
          <a:prstGeom prst="flowChartAlternateProcess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олодого  специалиста 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9075" y="5793868"/>
            <a:ext cx="3846412" cy="442674"/>
          </a:xfrm>
          <a:prstGeom prst="flowChartAlternateProcess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новь  прибывшего  работника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1074" y="5187501"/>
            <a:ext cx="3337100" cy="442674"/>
          </a:xfrm>
          <a:prstGeom prst="flowChartAlternateProcess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адры  в  новых  условиях 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3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images.afmi.ru/uploads/2013/01/%D0%B0%D0%B4%D0%B0%D0%BF%D1%82%D0%B0%D1%86%D0%B8%D1%8F-%D0%BC%D0%BE%D0%BB%D0%BE%D0%B4%D0%BE%D0%B3%D0%BE-%D1%81%D0%BF%D0%B5%D1%86%D0%B8%D0%B0%D0%BB%D0%B8%D1%81%D1%82%D0%B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357" y="3717032"/>
            <a:ext cx="3723049" cy="2811253"/>
          </a:xfrm>
          <a:prstGeom prst="ellipse">
            <a:avLst/>
          </a:prstGeom>
          <a:noFill/>
          <a:ln>
            <a:noFill/>
          </a:ln>
          <a:effectLst>
            <a:softEdge rad="127000"/>
          </a:effec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42691794"/>
              </p:ext>
            </p:extLst>
          </p:nvPr>
        </p:nvGraphicFramePr>
        <p:xfrm>
          <a:off x="1331640" y="692696"/>
          <a:ext cx="5544616" cy="4195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148" name="Picture 22" descr="C:\Users\Ракша\AppData\Local\Microsoft\Windows\Temporary Internet Files\Content.IE5\6CJ0SGEZ\MC90025409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2016224" cy="179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9"/>
          <p:cNvSpPr txBox="1">
            <a:spLocks/>
          </p:cNvSpPr>
          <p:nvPr/>
        </p:nvSpPr>
        <p:spPr bwMode="auto">
          <a:xfrm>
            <a:off x="1392410" y="171477"/>
            <a:ext cx="7622082" cy="578882"/>
          </a:xfrm>
          <a:prstGeom prst="flowChartAlternateProcess">
            <a:avLst/>
          </a:prstGeom>
          <a:solidFill>
            <a:srgbClr val="00B0F0"/>
          </a:solidFill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2800" b="1" dirty="0">
                <a:solidFill>
                  <a:schemeClr val="tx1"/>
                </a:solidFill>
              </a:rPr>
              <a:t>Три основных принципа наставничества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21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016280"/>
              </p:ext>
            </p:extLst>
          </p:nvPr>
        </p:nvGraphicFramePr>
        <p:xfrm>
          <a:off x="142844" y="620688"/>
          <a:ext cx="8786842" cy="602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C:\Users\Ракша\AppData\Local\Microsoft\Windows\Temporary Internet Files\Content.IE5\5H17WT7Z\MM900336891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936104" cy="82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C:\Users\Ракша\AppData\Local\Microsoft\Windows\Temporary Internet Files\Content.IE5\GNU6ERLZ\MM900282737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172" y="764704"/>
            <a:ext cx="120254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C:\Users\Ракша\AppData\Local\Microsoft\Windows\Temporary Internet Files\Content.IE5\GNU6ERLZ\MM900282748[1]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135" y="2403178"/>
            <a:ext cx="828676" cy="82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C:\Users\Ракша\AppData\Local\Microsoft\Windows\Temporary Internet Files\Content.IE5\5H17WT7Z\MM900303401[1]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650579"/>
            <a:ext cx="1101849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C:\Users\Ракша\AppData\Local\Microsoft\Windows\Temporary Internet Files\Content.IE5\U639PQND\MM900303355[1]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807741"/>
            <a:ext cx="88582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9"/>
          <p:cNvSpPr txBox="1">
            <a:spLocks noGrp="1"/>
          </p:cNvSpPr>
          <p:nvPr>
            <p:ph type="title"/>
          </p:nvPr>
        </p:nvSpPr>
        <p:spPr bwMode="auto">
          <a:xfrm>
            <a:off x="3957172" y="33961"/>
            <a:ext cx="5040560" cy="646986"/>
          </a:xfrm>
          <a:prstGeom prst="flowChartAlternateProcess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Роли   наставничества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38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9"/>
          <p:cNvSpPr txBox="1">
            <a:spLocks noGrp="1"/>
          </p:cNvSpPr>
          <p:nvPr>
            <p:ph type="title"/>
          </p:nvPr>
        </p:nvSpPr>
        <p:spPr bwMode="auto">
          <a:xfrm>
            <a:off x="1547664" y="260648"/>
            <a:ext cx="7355160" cy="578882"/>
          </a:xfrm>
          <a:prstGeom prst="flowChartAlternateProcess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Организационные  формы  наставничества</a:t>
            </a:r>
          </a:p>
        </p:txBody>
      </p:sp>
      <p:pic>
        <p:nvPicPr>
          <p:cNvPr id="4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277180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21558"/>
            <a:ext cx="2295498" cy="164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94161071"/>
              </p:ext>
            </p:extLst>
          </p:nvPr>
        </p:nvGraphicFramePr>
        <p:xfrm>
          <a:off x="2051720" y="1871082"/>
          <a:ext cx="60960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1749231" y="2323412"/>
            <a:ext cx="1751546" cy="1235387"/>
            <a:chOff x="1267008" y="576514"/>
            <a:chExt cx="2052064" cy="123538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Овал 7"/>
            <p:cNvSpPr/>
            <p:nvPr/>
          </p:nvSpPr>
          <p:spPr>
            <a:xfrm>
              <a:off x="1267008" y="576514"/>
              <a:ext cx="2052064" cy="1235387"/>
            </a:xfrm>
            <a:prstGeom prst="ellipse">
              <a:avLst/>
            </a:prstGeom>
            <a:ln w="28575">
              <a:solidFill>
                <a:srgbClr val="00B050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1567526" y="757432"/>
              <a:ext cx="1451028" cy="8735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srgbClr val="C00000"/>
                  </a:solidFill>
                </a:rPr>
                <a:t>анализ</a:t>
              </a:r>
              <a:endParaRPr lang="ru-RU" sz="18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732240" y="2323412"/>
            <a:ext cx="1751546" cy="1235387"/>
            <a:chOff x="1267008" y="576514"/>
            <a:chExt cx="2052064" cy="123538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Овал 10"/>
            <p:cNvSpPr/>
            <p:nvPr/>
          </p:nvSpPr>
          <p:spPr>
            <a:xfrm>
              <a:off x="1267008" y="576514"/>
              <a:ext cx="2052064" cy="1235387"/>
            </a:xfrm>
            <a:prstGeom prst="ellipse">
              <a:avLst/>
            </a:prstGeom>
            <a:ln w="28575">
              <a:solidFill>
                <a:srgbClr val="00B050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567526" y="757432"/>
              <a:ext cx="1451028" cy="8735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rgbClr val="C00000"/>
                  </a:solidFill>
                </a:rPr>
                <a:t>а</a:t>
              </a:r>
              <a:r>
                <a:rPr lang="ru-RU" b="1" dirty="0" smtClean="0">
                  <a:solidFill>
                    <a:srgbClr val="C00000"/>
                  </a:solidFill>
                </a:rPr>
                <a:t>укционы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rgbClr val="C00000"/>
                  </a:solidFill>
                </a:rPr>
                <a:t>идей</a:t>
              </a:r>
              <a:endParaRPr lang="ru-RU" sz="18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074959" y="1088025"/>
            <a:ext cx="1751546" cy="1235387"/>
            <a:chOff x="1267008" y="576514"/>
            <a:chExt cx="2052064" cy="123538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Овал 13"/>
            <p:cNvSpPr/>
            <p:nvPr/>
          </p:nvSpPr>
          <p:spPr>
            <a:xfrm>
              <a:off x="1267008" y="576514"/>
              <a:ext cx="2052064" cy="1235387"/>
            </a:xfrm>
            <a:prstGeom prst="ellipse">
              <a:avLst/>
            </a:prstGeom>
            <a:ln w="28575">
              <a:solidFill>
                <a:srgbClr val="00B050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1427515" y="757432"/>
              <a:ext cx="1687251" cy="8735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srgbClr val="C00000"/>
                  </a:solidFill>
                </a:rPr>
                <a:t>самооценка</a:t>
              </a:r>
              <a:endParaRPr lang="ru-RU" sz="18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250748" y="3967090"/>
            <a:ext cx="1751546" cy="1235387"/>
            <a:chOff x="1267008" y="576514"/>
            <a:chExt cx="2052064" cy="123538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Овал 16"/>
            <p:cNvSpPr/>
            <p:nvPr/>
          </p:nvSpPr>
          <p:spPr>
            <a:xfrm>
              <a:off x="1267008" y="576514"/>
              <a:ext cx="2052064" cy="1235387"/>
            </a:xfrm>
            <a:prstGeom prst="ellipse">
              <a:avLst/>
            </a:prstGeom>
            <a:ln w="28575">
              <a:solidFill>
                <a:srgbClr val="00B050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4"/>
            <p:cNvSpPr/>
            <p:nvPr/>
          </p:nvSpPr>
          <p:spPr>
            <a:xfrm>
              <a:off x="1567526" y="757432"/>
              <a:ext cx="1605125" cy="8735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srgbClr val="C00000"/>
                  </a:solidFill>
                </a:rPr>
                <a:t>рефлексия</a:t>
              </a:r>
              <a:endParaRPr lang="ru-RU" sz="18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320443" y="3786172"/>
            <a:ext cx="1751546" cy="1235387"/>
            <a:chOff x="1267008" y="576514"/>
            <a:chExt cx="2052064" cy="123538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Овал 19"/>
            <p:cNvSpPr/>
            <p:nvPr/>
          </p:nvSpPr>
          <p:spPr>
            <a:xfrm>
              <a:off x="1267008" y="576514"/>
              <a:ext cx="2052064" cy="1235387"/>
            </a:xfrm>
            <a:prstGeom prst="ellipse">
              <a:avLst/>
            </a:prstGeom>
            <a:ln w="28575">
              <a:solidFill>
                <a:srgbClr val="00B050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Овал 4"/>
            <p:cNvSpPr/>
            <p:nvPr/>
          </p:nvSpPr>
          <p:spPr>
            <a:xfrm>
              <a:off x="1567526" y="757432"/>
              <a:ext cx="1451028" cy="8735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rgbClr val="C00000"/>
                  </a:solidFill>
                </a:rPr>
                <a:t>м</a:t>
              </a:r>
              <a:r>
                <a:rPr lang="ru-RU" b="1" dirty="0" smtClean="0">
                  <a:solidFill>
                    <a:srgbClr val="C00000"/>
                  </a:solidFill>
                </a:rPr>
                <a:t>озговые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rgbClr val="C00000"/>
                  </a:solidFill>
                </a:rPr>
                <a:t>штурмы</a:t>
              </a:r>
              <a:endParaRPr lang="ru-RU" sz="1800" b="1" kern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0939" y="1359027"/>
            <a:ext cx="344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Индивидуальные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72200" y="1359027"/>
            <a:ext cx="2269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Групповые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8409" y="6022309"/>
            <a:ext cx="2439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 Результат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чебная">
  <a:themeElements>
    <a:clrScheme name="Учебн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Учебн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а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Учебная</Template>
  <TotalTime>1005</TotalTime>
  <Words>452</Words>
  <Application>Microsoft Office PowerPoint</Application>
  <PresentationFormat>Экран (4:3)</PresentationFormat>
  <Paragraphs>162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Times New Roman CYR</vt:lpstr>
      <vt:lpstr>Wingdings</vt:lpstr>
      <vt:lpstr>Учебная</vt:lpstr>
      <vt:lpstr> Наставничество –  одна  из  форм профессиональной социализации  молодого педагога  </vt:lpstr>
      <vt:lpstr>  </vt:lpstr>
      <vt:lpstr>Периоды   профессиональной  социализации</vt:lpstr>
      <vt:lpstr> Кадровый  состав </vt:lpstr>
      <vt:lpstr> Профессиональный  уровень учителей 2021-22 уч.год</vt:lpstr>
      <vt:lpstr> Наставничество – это создание условий    для  профессиональной социализации </vt:lpstr>
      <vt:lpstr>Презентация PowerPoint</vt:lpstr>
      <vt:lpstr>    Роли   наставничества</vt:lpstr>
      <vt:lpstr>Организационные  формы  наставничества</vt:lpstr>
      <vt:lpstr>Организационные  формы  наставничества</vt:lpstr>
      <vt:lpstr>Презентация PowerPoint</vt:lpstr>
      <vt:lpstr>Результативность </vt:lpstr>
      <vt:lpstr>       Эффективность   наставничества</vt:lpstr>
      <vt:lpstr>Нормативно - правовая  база</vt:lpstr>
      <vt:lpstr>Риски на пути реализации системы наставничества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Ползователь</dc:creator>
  <cp:lastModifiedBy>Галина</cp:lastModifiedBy>
  <cp:revision>96</cp:revision>
  <cp:lastPrinted>2013-12-18T05:27:30Z</cp:lastPrinted>
  <dcterms:created xsi:type="dcterms:W3CDTF">2013-12-15T06:28:54Z</dcterms:created>
  <dcterms:modified xsi:type="dcterms:W3CDTF">2022-05-31T06:47:07Z</dcterms:modified>
</cp:coreProperties>
</file>